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88" r:id="rId2"/>
    <p:sldMasterId id="2147483682" r:id="rId3"/>
    <p:sldMasterId id="2147483668" r:id="rId4"/>
    <p:sldMasterId id="2147483673" r:id="rId5"/>
    <p:sldMasterId id="2147483678" r:id="rId6"/>
    <p:sldMasterId id="2147483680" r:id="rId7"/>
  </p:sldMasterIdLst>
  <p:notesMasterIdLst>
    <p:notesMasterId r:id="rId9"/>
  </p:notesMasterIdLst>
  <p:sldIdLst>
    <p:sldId id="27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5664" userDrawn="1">
          <p15:clr>
            <a:srgbClr val="A4A3A4"/>
          </p15:clr>
        </p15:guide>
        <p15:guide id="3" pos="480" userDrawn="1">
          <p15:clr>
            <a:srgbClr val="A4A3A4"/>
          </p15:clr>
        </p15:guide>
        <p15:guide id="4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0077C8"/>
    <a:srgbClr val="32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>
      <p:cViewPr varScale="1">
        <p:scale>
          <a:sx n="94" d="100"/>
          <a:sy n="94" d="100"/>
        </p:scale>
        <p:origin x="1248" y="90"/>
      </p:cViewPr>
      <p:guideLst>
        <p:guide orient="horz" pos="4224"/>
        <p:guide pos="5664"/>
        <p:guide pos="480"/>
        <p:guide pos="4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Gray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FF_Plate_Tab+Slab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6283784" y="0"/>
            <a:ext cx="286021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0" y="6309360"/>
            <a:ext cx="79899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ay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81312" y="0"/>
            <a:ext cx="5662688" cy="6858000"/>
          </a:xfrm>
          <a:prstGeom prst="rect">
            <a:avLst/>
          </a:prstGeom>
          <a:solidFill>
            <a:srgbClr val="F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KFF_Plate_Tab+Slab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644983" y="0"/>
            <a:ext cx="286021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0" y="6309360"/>
            <a:ext cx="798990" cy="548640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421900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5760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5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1036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295400"/>
            <a:ext cx="6008786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2424199"/>
            <a:ext cx="4168742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STYLE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2438400" y="3668799"/>
            <a:ext cx="1511267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2438400" y="4122031"/>
            <a:ext cx="3762342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Multiple Author Names, Name Last Name, Name </a:t>
            </a:r>
            <a:r>
              <a:rPr lang="en-US" dirty="0" err="1"/>
              <a:t>lastname</a:t>
            </a:r>
            <a:r>
              <a:rPr lang="en-US" dirty="0"/>
              <a:t> &amp; name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46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0452" y="1680186"/>
            <a:ext cx="7772401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is a Divider Slide	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844" y="2536153"/>
            <a:ext cx="770535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8753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5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56716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186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56716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418069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56715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677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56716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7231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21436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90135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850394" cy="150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323A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6716"/>
            <a:ext cx="89001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323A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6716"/>
            <a:ext cx="829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850394" cy="150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3" r:id="rId2"/>
    <p:sldLayoutId id="214748368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555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850394" cy="1508763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5760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91440"/>
            <a:ext cx="836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</a:t>
            </a:r>
            <a:r>
              <a:rPr lang="en-US" sz="1400" b="0" dirty="0">
                <a:solidFill>
                  <a:srgbClr val="55565A"/>
                </a:solidFill>
                <a:latin typeface="Calibri" pitchFamily="34" charset="0"/>
                <a:cs typeface="Meta Offc Pro"/>
              </a:rPr>
              <a:t> </a:t>
            </a:r>
            <a:fld id="{0C16F13B-3659-4888-B784-82F22626CC5F}" type="slidenum">
              <a:rPr lang="en-US" sz="1400" b="0" smtClean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b="0" dirty="0" err="1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323A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5760"/>
            <a:ext cx="8442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"/>
            <a:ext cx="836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US" sz="1400" b="0" dirty="0">
                <a:solidFill>
                  <a:srgbClr val="55565A"/>
                </a:solidFill>
                <a:latin typeface="Calibri" pitchFamily="34" charset="0"/>
                <a:cs typeface="Meta Offc Pro"/>
              </a:rPr>
              <a:t> </a:t>
            </a:r>
            <a:fld id="{0C16F13B-3659-4888-B784-82F22626CC5F}" type="slidenum">
              <a:rPr lang="en-US" sz="1400" b="0" smtClean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b="0" dirty="0" err="1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-2894"/>
            <a:ext cx="861969" cy="1508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323A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0"/>
            <a:ext cx="3358798" cy="6858000"/>
          </a:xfrm>
          <a:prstGeom prst="rect">
            <a:avLst/>
          </a:prstGeom>
        </p:spPr>
      </p:pic>
      <p:pic>
        <p:nvPicPr>
          <p:cNvPr id="6" name="Picture 5" descr="KFF_Full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4" y="5295540"/>
            <a:ext cx="1184364" cy="786320"/>
          </a:xfrm>
          <a:prstGeom prst="rect">
            <a:avLst/>
          </a:prstGeom>
        </p:spPr>
      </p:pic>
      <p:pic>
        <p:nvPicPr>
          <p:cNvPr id="7" name="Picture 6" descr="KFF_Tagline_K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1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0"/>
            <a:ext cx="3358798" cy="6858000"/>
          </a:xfrm>
          <a:prstGeom prst="rect">
            <a:avLst/>
          </a:prstGeom>
        </p:spPr>
      </p:pic>
      <p:pic>
        <p:nvPicPr>
          <p:cNvPr id="6" name="Picture 5" descr="KFF_Full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4" y="5295540"/>
            <a:ext cx="1184364" cy="786320"/>
          </a:xfrm>
          <a:prstGeom prst="rect">
            <a:avLst/>
          </a:prstGeom>
        </p:spPr>
      </p:pic>
      <p:pic>
        <p:nvPicPr>
          <p:cNvPr id="7" name="Picture 6" descr="KFF_Tagline_K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1" y="6251604"/>
            <a:ext cx="4162012" cy="2433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FF_Plate_Tab+Slab6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5331370" y="0"/>
            <a:ext cx="3812630" cy="6858000"/>
          </a:xfrm>
          <a:prstGeom prst="rect">
            <a:avLst/>
          </a:prstGeom>
        </p:spPr>
      </p:pic>
      <p:pic>
        <p:nvPicPr>
          <p:cNvPr id="10" name="Picture 9" descr="KFF_Plate_Tab+Slab9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3" b="85485"/>
          <a:stretch/>
        </p:blipFill>
        <p:spPr>
          <a:xfrm>
            <a:off x="0" y="0"/>
            <a:ext cx="1028125" cy="1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9" y="1814224"/>
            <a:ext cx="6669101" cy="3795818"/>
          </a:xfrm>
          <a:prstGeom prst="round2DiagRect">
            <a:avLst>
              <a:gd name="adj1" fmla="val 16667"/>
              <a:gd name="adj2" fmla="val 12059"/>
            </a:avLst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685800" y="6330648"/>
            <a:ext cx="8790579" cy="4769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NOTES: Map includes 4,024 Title X sites &amp; </a:t>
            </a:r>
            <a:r>
              <a:rPr lang="en-US" sz="1000" dirty="0" err="1"/>
              <a:t>subrecipients</a:t>
            </a:r>
            <a:r>
              <a:rPr lang="en-US" sz="1000" dirty="0"/>
              <a:t>, of which 449 are Planned Parenthoods.</a:t>
            </a:r>
          </a:p>
          <a:p>
            <a:pPr marL="0" indent="0">
              <a:buNone/>
            </a:pPr>
            <a:r>
              <a:rPr lang="en-US" sz="1000" dirty="0"/>
              <a:t>SOURCE: Kaiser Family Foundation analysis of Office of Population Affairs’ Title X Family Planning Directory, June 2019.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681718" y="310564"/>
            <a:ext cx="8233682" cy="970030"/>
          </a:xfrm>
        </p:spPr>
        <p:txBody>
          <a:bodyPr/>
          <a:lstStyle/>
          <a:p>
            <a:r>
              <a:rPr lang="en-US" sz="2400" dirty="0"/>
              <a:t>Planned Parenthood Sites and Grantees Withdrawing from Title X Program If Court Does Not Block New Regulations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4675" y="3505200"/>
            <a:ext cx="2309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the 9</a:t>
            </a:r>
            <a:r>
              <a:rPr lang="en-US" sz="1400" baseline="30000" dirty="0"/>
              <a:t>th</a:t>
            </a:r>
            <a:r>
              <a:rPr lang="en-US" sz="1400" dirty="0"/>
              <a:t> Circuit Federal Court of Appeals does not block the Trump Administration’s Title X family planning regulation, Planned Parenthood sites and grantees will withdraw from the Title X program on August 19, 2019.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5600" y="1503337"/>
            <a:ext cx="2485394" cy="751819"/>
            <a:chOff x="5843603" y="5181600"/>
            <a:chExt cx="2485394" cy="75181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43603" y="5235575"/>
              <a:ext cx="152400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843603" y="5461743"/>
              <a:ext cx="152400" cy="152400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b="1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3" name="Text Box 133"/>
            <p:cNvSpPr txBox="1">
              <a:spLocks noChangeArrowheads="1"/>
            </p:cNvSpPr>
            <p:nvPr/>
          </p:nvSpPr>
          <p:spPr bwMode="auto">
            <a:xfrm>
              <a:off x="6053057" y="5410199"/>
              <a:ext cx="2275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323A45"/>
                  </a:solidFill>
                  <a:cs typeface="Calibri" pitchFamily="34" charset="0"/>
                </a:rPr>
                <a:t>Planned Parenthood Title X Sites &amp; Grantees</a:t>
              </a:r>
            </a:p>
          </p:txBody>
        </p:sp>
        <p:sp>
          <p:nvSpPr>
            <p:cNvPr id="14" name="Text Box 135"/>
            <p:cNvSpPr txBox="1">
              <a:spLocks noChangeArrowheads="1"/>
            </p:cNvSpPr>
            <p:nvPr/>
          </p:nvSpPr>
          <p:spPr bwMode="auto">
            <a:xfrm>
              <a:off x="6028834" y="5181600"/>
              <a:ext cx="11960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323A45"/>
                  </a:solidFill>
                  <a:cs typeface="Calibri" pitchFamily="34" charset="0"/>
                </a:rPr>
                <a:t>Title X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4791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2E02EE51-2D5F-40F1-8B3E-CB9C73AB5DD0}" vid="{190C6F9E-D99C-44B1-8014-664AD66894B0}"/>
    </a:ext>
  </a:extLst>
</a:theme>
</file>

<file path=ppt/theme/theme2.xml><?xml version="1.0" encoding="utf-8"?>
<a:theme xmlns:a="http://schemas.openxmlformats.org/drawingml/2006/main" name="No Angl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2E02EE51-2D5F-40F1-8B3E-CB9C73AB5DD0}" vid="{2459D324-CEAE-4DA8-A4A4-31C8CF33C8DF}"/>
    </a:ext>
  </a:extLst>
</a:theme>
</file>

<file path=ppt/theme/theme3.xml><?xml version="1.0" encoding="utf-8"?>
<a:theme xmlns:a="http://schemas.openxmlformats.org/drawingml/2006/main" name="Text Slid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2E02EE51-2D5F-40F1-8B3E-CB9C73AB5DD0}" vid="{FEA93EDA-F7CF-4CAF-A0B5-005D9013C435}"/>
    </a:ext>
  </a:extLst>
</a:theme>
</file>

<file path=ppt/theme/theme4.xml><?xml version="1.0" encoding="utf-8"?>
<a:theme xmlns:a="http://schemas.openxmlformats.org/drawingml/2006/main" name="Default with exhibit #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2E02EE51-2D5F-40F1-8B3E-CB9C73AB5DD0}" vid="{A17F3555-75B4-40E4-A38E-5E3B538FD6B4}"/>
    </a:ext>
  </a:extLst>
</a:theme>
</file>

<file path=ppt/theme/theme5.xml><?xml version="1.0" encoding="utf-8"?>
<a:theme xmlns:a="http://schemas.openxmlformats.org/drawingml/2006/main" name="Default with figure #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2E02EE51-2D5F-40F1-8B3E-CB9C73AB5DD0}" vid="{5ACE17D8-A1EB-47C1-9E69-3820A24D4354}"/>
    </a:ext>
  </a:extLst>
</a:theme>
</file>

<file path=ppt/theme/theme6.xml><?xml version="1.0" encoding="utf-8"?>
<a:theme xmlns:a="http://schemas.openxmlformats.org/drawingml/2006/main" name="Title Slid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KFF Template 4x3" id="{2E02EE51-2D5F-40F1-8B3E-CB9C73AB5DD0}" vid="{A1FBFC23-1BC0-48E5-BE15-9B63A43B4168}"/>
    </a:ext>
  </a:extLst>
</a:theme>
</file>

<file path=ppt/theme/theme7.xml><?xml version="1.0" encoding="utf-8"?>
<a:theme xmlns:a="http://schemas.openxmlformats.org/drawingml/2006/main" name="Divider Slid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0077C8"/>
      </a:hlink>
      <a:folHlink>
        <a:srgbClr val="7030A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KFF Template 4x3" id="{2E02EE51-2D5F-40F1-8B3E-CB9C73AB5DD0}" vid="{228653A4-E3D7-40AF-95BE-C11C06F48E9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KFF Template 4x3</Template>
  <TotalTime>14</TotalTime>
  <Words>101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Meta Offc Pro</vt:lpstr>
      <vt:lpstr>MetaSerif-Book</vt:lpstr>
      <vt:lpstr>Tahoma</vt:lpstr>
      <vt:lpstr>Default</vt:lpstr>
      <vt:lpstr>No Angle</vt:lpstr>
      <vt:lpstr>Text Slide</vt:lpstr>
      <vt:lpstr>Default with exhibit #</vt:lpstr>
      <vt:lpstr>Default with figure #</vt:lpstr>
      <vt:lpstr>Title Slide</vt:lpstr>
      <vt:lpstr>Divider Slide</vt:lpstr>
      <vt:lpstr>Planned Parenthood Sites and Grantees Withdrawing from Title X Program If Court Does Not Block New Regulations</vt:lpstr>
    </vt:vector>
  </TitlesOfParts>
  <Company>KFF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Lanshaw</dc:creator>
  <cp:lastModifiedBy>Nikki Lanshaw</cp:lastModifiedBy>
  <cp:revision>6</cp:revision>
  <cp:lastPrinted>2018-03-27T18:56:56Z</cp:lastPrinted>
  <dcterms:created xsi:type="dcterms:W3CDTF">2019-08-15T20:13:09Z</dcterms:created>
  <dcterms:modified xsi:type="dcterms:W3CDTF">2019-08-15T20:36:14Z</dcterms:modified>
</cp:coreProperties>
</file>