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90" r:id="rId4"/>
  </p:sldMasterIdLst>
  <p:notesMasterIdLst>
    <p:notesMasterId r:id="rId34"/>
  </p:notesMasterIdLst>
  <p:sldIdLst>
    <p:sldId id="329" r:id="rId5"/>
    <p:sldId id="265" r:id="rId6"/>
    <p:sldId id="330" r:id="rId7"/>
    <p:sldId id="293" r:id="rId8"/>
    <p:sldId id="260" r:id="rId9"/>
    <p:sldId id="257" r:id="rId10"/>
    <p:sldId id="266" r:id="rId11"/>
    <p:sldId id="268" r:id="rId12"/>
    <p:sldId id="309" r:id="rId13"/>
    <p:sldId id="269" r:id="rId14"/>
    <p:sldId id="310" r:id="rId15"/>
    <p:sldId id="305" r:id="rId16"/>
    <p:sldId id="325" r:id="rId17"/>
    <p:sldId id="320" r:id="rId18"/>
    <p:sldId id="261" r:id="rId19"/>
    <p:sldId id="282" r:id="rId20"/>
    <p:sldId id="307" r:id="rId21"/>
    <p:sldId id="299" r:id="rId22"/>
    <p:sldId id="313" r:id="rId23"/>
    <p:sldId id="314" r:id="rId24"/>
    <p:sldId id="315" r:id="rId25"/>
    <p:sldId id="318" r:id="rId26"/>
    <p:sldId id="316" r:id="rId27"/>
    <p:sldId id="319" r:id="rId28"/>
    <p:sldId id="317" r:id="rId29"/>
    <p:sldId id="323" r:id="rId30"/>
    <p:sldId id="321" r:id="rId31"/>
    <p:sldId id="262" r:id="rId32"/>
    <p:sldId id="327" r:id="rId33"/>
  </p:sldIdLst>
  <p:sldSz cx="9144000" cy="6858000" type="screen4x3"/>
  <p:notesSz cx="7010400" cy="92964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970" autoAdjust="0"/>
    <p:restoredTop sz="79651" autoAdjust="0"/>
  </p:normalViewPr>
  <p:slideViewPr>
    <p:cSldViewPr snapToGrid="0">
      <p:cViewPr varScale="1">
        <p:scale>
          <a:sx n="93" d="100"/>
          <a:sy n="93" d="100"/>
        </p:scale>
        <p:origin x="16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C873D4-6C8B-48AA-BFC0-19C1351452E3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EEA28C-13B7-4125-917A-1B2352BD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9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63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97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77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22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45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31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51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4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72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99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43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72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5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74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16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46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93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95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6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09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9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03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3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53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0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87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9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3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6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8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2347" y="1817601"/>
            <a:ext cx="8223439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Meta Offc Pro"/>
                <a:cs typeface="Meta Offc Pro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67" y="2946400"/>
            <a:ext cx="6391275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Meta Offc Pro"/>
                <a:cs typeface="Meta Offc Pro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44467" y="4238484"/>
            <a:ext cx="3352800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Meta Offc Pro"/>
                <a:cs typeface="Meta Offc Pro"/>
              </a:defRPr>
            </a:lvl1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4480280" y="6174160"/>
            <a:ext cx="4416425" cy="53144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 i="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lvl="0"/>
            <a:r>
              <a:rPr lang="en-US" dirty="0" smtClean="0"/>
              <a:t>Date: January 23, 2013</a:t>
            </a:r>
          </a:p>
          <a:p>
            <a:pPr lvl="0"/>
            <a:r>
              <a:rPr lang="en-US" dirty="0" smtClean="0"/>
              <a:t>Location: Washington D.C.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444467" y="4644232"/>
            <a:ext cx="5984875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Meta Offc Pro"/>
                <a:cs typeface="Meta Offc Pro"/>
              </a:defRPr>
            </a:lvl1pPr>
          </a:lstStyle>
          <a:p>
            <a:pPr lvl="0"/>
            <a:r>
              <a:rPr lang="en-US" dirty="0" smtClean="0"/>
              <a:t>Multiple Author Names, Name Last Name, Name </a:t>
            </a:r>
            <a:r>
              <a:rPr lang="en-US" dirty="0" err="1" smtClean="0"/>
              <a:t>lastname</a:t>
            </a:r>
            <a:r>
              <a:rPr lang="en-US" dirty="0" smtClean="0"/>
              <a:t> &amp; name </a:t>
            </a:r>
            <a:r>
              <a:rPr lang="en-US" dirty="0" err="1" smtClean="0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1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826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1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4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21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8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0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295400"/>
            <a:ext cx="6008786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2424199"/>
            <a:ext cx="4168742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2438400" y="3668799"/>
            <a:ext cx="1511267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2438400" y="4122031"/>
            <a:ext cx="3762342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Multiple Author Names, Name Last Name, Name </a:t>
            </a:r>
            <a:r>
              <a:rPr lang="en-US" dirty="0" err="1" smtClean="0"/>
              <a:t>lastname</a:t>
            </a:r>
            <a:r>
              <a:rPr lang="en-US" dirty="0" smtClean="0"/>
              <a:t> &amp; name </a:t>
            </a:r>
            <a:r>
              <a:rPr lang="en-US" dirty="0" err="1" smtClean="0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8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3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8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7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7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9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0F9C8-F32A-412D-B0E4-2C3951CC15A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4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0541" y="1554480"/>
            <a:ext cx="8682918" cy="4481320"/>
          </a:xfrm>
          <a:prstGeom prst="rect">
            <a:avLst/>
          </a:prstGeom>
          <a:solidFill>
            <a:srgbClr val="0B78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41" y="228600"/>
            <a:ext cx="1087719" cy="109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410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9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600" b="1" i="0" dirty="0" smtClean="0">
          <a:solidFill>
            <a:srgbClr val="000000"/>
          </a:solidFill>
          <a:latin typeface="Meta Offc Pro"/>
          <a:ea typeface="+mj-ea"/>
          <a:cs typeface="Meta Offc Pro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B5F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FF_Large_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0" y="0"/>
            <a:ext cx="3358798" cy="6858000"/>
          </a:xfrm>
          <a:prstGeom prst="rect">
            <a:avLst/>
          </a:prstGeom>
        </p:spPr>
      </p:pic>
      <p:pic>
        <p:nvPicPr>
          <p:cNvPr id="6" name="Picture 5" descr="KFF_Full_Logo_K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74" y="5295540"/>
            <a:ext cx="1184364" cy="786320"/>
          </a:xfrm>
          <a:prstGeom prst="rect">
            <a:avLst/>
          </a:prstGeom>
        </p:spPr>
      </p:pic>
      <p:pic>
        <p:nvPicPr>
          <p:cNvPr id="7" name="Picture 6" descr="KFF_Tagline_K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31" y="6251604"/>
            <a:ext cx="4162012" cy="2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7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382" y="1295399"/>
            <a:ext cx="3565781" cy="2393373"/>
          </a:xfrm>
        </p:spPr>
        <p:txBody>
          <a:bodyPr/>
          <a:lstStyle/>
          <a:p>
            <a:r>
              <a:rPr lang="en-US" dirty="0" smtClean="0"/>
              <a:t>2018 Employer </a:t>
            </a:r>
            <a:r>
              <a:rPr lang="en-US" dirty="0"/>
              <a:t>Health </a:t>
            </a:r>
            <a:r>
              <a:rPr lang="en-US" dirty="0" smtClean="0"/>
              <a:t>Benefits Survey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1400" dirty="0" smtClean="0"/>
              <a:t>Release Slides</a:t>
            </a:r>
          </a:p>
          <a:p>
            <a:r>
              <a:rPr lang="en-US" sz="1400" dirty="0" smtClean="0"/>
              <a:t>October 3, 2018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63" y="1275645"/>
            <a:ext cx="2856994" cy="3695699"/>
          </a:xfrm>
          <a:prstGeom prst="rect">
            <a:avLst/>
          </a:prstGeom>
          <a:ln w="31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873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"/>
            <a:ext cx="911134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10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44" y="6453393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1113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13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30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14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11134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15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11134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16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477000"/>
            <a:ext cx="609600" cy="4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17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18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1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94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20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48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87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8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1113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23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0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24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40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25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78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26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53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4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27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20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837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68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136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7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609600" cy="404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322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8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KFF Slide Template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Meta Offc Pro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Slide">
  <a:themeElements>
    <a:clrScheme name="2018 KFF Blues">
      <a:dk1>
        <a:srgbClr val="000000"/>
      </a:dk1>
      <a:lt1>
        <a:srgbClr val="FFFFFF"/>
      </a:lt1>
      <a:dk2>
        <a:srgbClr val="F5821F"/>
      </a:dk2>
      <a:lt2>
        <a:srgbClr val="EE2C37"/>
      </a:lt2>
      <a:accent1>
        <a:srgbClr val="082338"/>
      </a:accent1>
      <a:accent2>
        <a:srgbClr val="0E3B5E"/>
      </a:accent2>
      <a:accent3>
        <a:srgbClr val="005791"/>
      </a:accent3>
      <a:accent4>
        <a:srgbClr val="0076C4"/>
      </a:accent4>
      <a:accent5>
        <a:srgbClr val="43B4FF"/>
      </a:accent5>
      <a:accent6>
        <a:srgbClr val="C0E6FF"/>
      </a:accent6>
      <a:hlink>
        <a:srgbClr val="8F9091"/>
      </a:hlink>
      <a:folHlink>
        <a:srgbClr val="DBDBDB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8 KFF Template 4x3" id="{3547520F-F083-4223-8D01-42B88717BF46}" vid="{5772D8E2-3545-4F47-BE78-F556EB9E8B6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3488</TotalTime>
  <Words>115</Words>
  <Application>Microsoft Office PowerPoint</Application>
  <PresentationFormat>On-screen Show (4:3)</PresentationFormat>
  <Paragraphs>69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Meta Offc Pro</vt:lpstr>
      <vt:lpstr>MetaSerif-Book</vt:lpstr>
      <vt:lpstr>Tahoma</vt:lpstr>
      <vt:lpstr>Office Theme</vt:lpstr>
      <vt:lpstr>Custom Design</vt:lpstr>
      <vt:lpstr>1_KFF Slide Template</vt:lpstr>
      <vt:lpstr>Title Slide</vt:lpstr>
      <vt:lpstr>2018 Employer Health Benefits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HERMES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Employer Health Benefit Survey 2017</dc:title>
  <dc:creator>Matthew Rae</dc:creator>
  <cp:lastModifiedBy>Evonne Young</cp:lastModifiedBy>
  <cp:revision>135</cp:revision>
  <cp:lastPrinted>2017-09-18T22:25:25Z</cp:lastPrinted>
  <dcterms:created xsi:type="dcterms:W3CDTF">2017-09-12T02:52:08Z</dcterms:created>
  <dcterms:modified xsi:type="dcterms:W3CDTF">2018-10-02T13:12:16Z</dcterms:modified>
</cp:coreProperties>
</file>