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>
            <a:spLocks noGrp="1"/>
          </p:cNvSpPr>
          <p:nvPr/>
        </p:nvSpPr>
        <p:spPr bwMode="auto">
          <a:xfrm>
            <a:off x="45720" y="674439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 smtClean="0"/>
              <a:t>Automated Eligibility Processes Facilitate Enrollment into Coverage Through the Exchange or Public Coverage</a:t>
            </a:r>
            <a:endParaRPr lang="en-US" dirty="0"/>
          </a:p>
        </p:txBody>
      </p:sp>
      <p:pic>
        <p:nvPicPr>
          <p:cNvPr id="9" name="Picture 8" descr="C:\Users\JessicaS\AppData\Local\Microsoft\Windows\Temporary Internet Files\Content.IE5\3ULPKT0N\MC90019743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A5B9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80" y="2529722"/>
            <a:ext cx="1937237" cy="189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241280" y="5462180"/>
            <a:ext cx="139533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Single Door to Health Coverage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40106" y="5528356"/>
            <a:ext cx="240591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Eligibility for Multiple Programs Determined in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Real Time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148273" y="5449894"/>
            <a:ext cx="2156829" cy="0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>
            <a:off x="4907280" y="5448326"/>
            <a:ext cx="1905000" cy="0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sp>
        <p:nvSpPr>
          <p:cNvPr id="14" name="Rounded Rectangle 13"/>
          <p:cNvSpPr/>
          <p:nvPr/>
        </p:nvSpPr>
        <p:spPr>
          <a:xfrm>
            <a:off x="4678680" y="5491126"/>
            <a:ext cx="225214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Information Provided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on Available Plans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for Comparison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525144" y="5472465"/>
            <a:ext cx="139533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Enrollment Into Selected Plan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486211" y="5449896"/>
            <a:ext cx="1395337" cy="0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V="1">
            <a:off x="288624" y="5449894"/>
            <a:ext cx="1347993" cy="2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499" y="2724219"/>
            <a:ext cx="1496397" cy="108966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7235627" y="2877138"/>
            <a:ext cx="1862653" cy="1012941"/>
            <a:chOff x="7281347" y="2568459"/>
            <a:chExt cx="1862653" cy="1012941"/>
          </a:xfrm>
        </p:grpSpPr>
        <p:sp>
          <p:nvSpPr>
            <p:cNvPr id="39" name="Rounded Rectangle 38"/>
            <p:cNvSpPr/>
            <p:nvPr/>
          </p:nvSpPr>
          <p:spPr>
            <a:xfrm>
              <a:off x="7391400" y="2568459"/>
              <a:ext cx="1676400" cy="1012941"/>
            </a:xfrm>
            <a:prstGeom prst="roundRect">
              <a:avLst/>
            </a:prstGeom>
            <a:solidFill>
              <a:srgbClr val="003466"/>
            </a:solidFill>
            <a:ln w="25400" cap="flat" cmpd="sng" algn="ctr">
              <a:solidFill>
                <a:srgbClr val="00346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0" name="Picture 39" descr="C:\Users\JessicaS\AppData\Local\Microsoft\Windows\Temporary Internet Files\Content.IE5\38XCH2ST\MC900238393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7856" y="2590800"/>
              <a:ext cx="669344" cy="572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1" name="Straight Connector 40"/>
            <p:cNvCxnSpPr/>
            <p:nvPr/>
          </p:nvCxnSpPr>
          <p:spPr>
            <a:xfrm>
              <a:off x="7281347" y="3265383"/>
              <a:ext cx="1862653" cy="11217"/>
            </a:xfrm>
            <a:prstGeom prst="line">
              <a:avLst/>
            </a:prstGeom>
            <a:noFill/>
            <a:ln w="38100" cap="flat" cmpd="sng" algn="ctr">
              <a:solidFill>
                <a:srgbClr val="FFFFFF"/>
              </a:solidFill>
              <a:prstDash val="solid"/>
            </a:ln>
            <a:effectLst/>
          </p:spPr>
        </p:cxnSp>
        <p:sp>
          <p:nvSpPr>
            <p:cNvPr id="42" name="TextBox 55"/>
            <p:cNvSpPr txBox="1"/>
            <p:nvPr/>
          </p:nvSpPr>
          <p:spPr>
            <a:xfrm>
              <a:off x="7772401" y="2590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</a:rPr>
                <a:t>John Doe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</a:rPr>
                <a:t>123 Main Street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</a:rPr>
                <a:t>12345</a:t>
              </a:r>
            </a:p>
          </p:txBody>
        </p:sp>
      </p:grpSp>
      <p:sp>
        <p:nvSpPr>
          <p:cNvPr id="20" name="Down Arrow 19"/>
          <p:cNvSpPr/>
          <p:nvPr/>
        </p:nvSpPr>
        <p:spPr>
          <a:xfrm rot="16200000">
            <a:off x="6937309" y="3210761"/>
            <a:ext cx="217536" cy="226700"/>
          </a:xfrm>
          <a:prstGeom prst="downArrow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866" y="1832679"/>
            <a:ext cx="4328014" cy="3207881"/>
            <a:chOff x="91586" y="1524000"/>
            <a:chExt cx="4328014" cy="3207881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1740299" y="3086685"/>
              <a:ext cx="804264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>
            <a:xfrm flipV="1">
              <a:off x="1732225" y="2369681"/>
              <a:ext cx="810256" cy="607798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>
            <a:xfrm>
              <a:off x="1732225" y="3235431"/>
              <a:ext cx="750620" cy="505850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grpSp>
          <p:nvGrpSpPr>
            <p:cNvPr id="25" name="Group 24"/>
            <p:cNvGrpSpPr/>
            <p:nvPr/>
          </p:nvGrpSpPr>
          <p:grpSpPr>
            <a:xfrm>
              <a:off x="91586" y="1747809"/>
              <a:ext cx="1661014" cy="2984072"/>
              <a:chOff x="91586" y="1747809"/>
              <a:chExt cx="1661014" cy="2984072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91586" y="1747809"/>
                <a:ext cx="1661008" cy="2984072"/>
                <a:chOff x="3809321" y="1600200"/>
                <a:chExt cx="778027" cy="1274003"/>
              </a:xfrm>
            </p:grpSpPr>
            <p:pic>
              <p:nvPicPr>
                <p:cNvPr id="37" name="Picture 36" descr="C:\Users\JessicaS\AppData\Local\Microsoft\Windows\Temporary Internet Files\Content.IE5\P6P6Q20X\MC900389390[1].wmf"/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clrChange>
                    <a:clrFrom>
                      <a:srgbClr val="355B9E"/>
                    </a:clrFrom>
                    <a:clrTo>
                      <a:srgbClr val="355B9E">
                        <a:alpha val="0"/>
                      </a:srgbClr>
                    </a:clrTo>
                  </a:clrChange>
                  <a:duotone>
                    <a:prstClr val="black"/>
                    <a:srgbClr val="C049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0487"/>
                <a:stretch/>
              </p:blipFill>
              <p:spPr bwMode="auto">
                <a:xfrm>
                  <a:off x="3809321" y="1600200"/>
                  <a:ext cx="284608" cy="1274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8" name="Rectangle 37"/>
                <p:cNvSpPr/>
                <p:nvPr/>
              </p:nvSpPr>
              <p:spPr>
                <a:xfrm>
                  <a:off x="4093930" y="1763673"/>
                  <a:ext cx="493418" cy="838200"/>
                </a:xfrm>
                <a:prstGeom prst="rect">
                  <a:avLst/>
                </a:prstGeom>
                <a:solidFill>
                  <a:srgbClr val="78A6DC">
                    <a:lumMod val="60000"/>
                    <a:lumOff val="40000"/>
                  </a:srgbClr>
                </a:solidFill>
                <a:ln w="2540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699202" y="2790770"/>
                <a:ext cx="1053398" cy="523220"/>
              </a:xfrm>
              <a:prstGeom prst="rect">
                <a:avLst/>
              </a:prstGeom>
            </p:spPr>
            <p:txBody>
              <a:bodyPr wrap="square" lIns="0" rIns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Health Coverage</a:t>
                </a:r>
              </a:p>
            </p:txBody>
          </p:sp>
        </p:grpSp>
        <p:sp>
          <p:nvSpPr>
            <p:cNvPr id="26" name="Rounded Rectangle 25"/>
            <p:cNvSpPr/>
            <p:nvPr/>
          </p:nvSpPr>
          <p:spPr>
            <a:xfrm>
              <a:off x="2625641" y="2216724"/>
              <a:ext cx="1489159" cy="305357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ea typeface="+mn-ea"/>
                  <a:cs typeface="+mn-cs"/>
                </a:rPr>
                <a:t>Medicaid/CHIP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514600" y="4240708"/>
              <a:ext cx="1670324" cy="331292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ea typeface="+mn-ea"/>
                  <a:cs typeface="+mn-cs"/>
                </a:rPr>
                <a:t>Unsubsidized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ea typeface="+mn-ea"/>
                  <a:cs typeface="+mn-cs"/>
                </a:rPr>
                <a:t>Exchange Coverage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397041" y="2999416"/>
              <a:ext cx="1946359" cy="43706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ea typeface="+mn-ea"/>
                  <a:cs typeface="+mn-cs"/>
                </a:rPr>
                <a:t>Premium Tax 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ea typeface="+mn-ea"/>
                  <a:cs typeface="+mn-cs"/>
                </a:rPr>
                <a:t>Credits</a:t>
              </a:r>
            </a:p>
          </p:txBody>
        </p:sp>
        <p:sp>
          <p:nvSpPr>
            <p:cNvPr id="29" name="Right Brace 28"/>
            <p:cNvSpPr/>
            <p:nvPr/>
          </p:nvSpPr>
          <p:spPr>
            <a:xfrm>
              <a:off x="4038600" y="2673580"/>
              <a:ext cx="381000" cy="1862680"/>
            </a:xfrm>
            <a:prstGeom prst="rightBrace">
              <a:avLst>
                <a:gd name="adj1" fmla="val 147669"/>
                <a:gd name="adj2" fmla="val 4922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ight Brace 29"/>
            <p:cNvSpPr/>
            <p:nvPr/>
          </p:nvSpPr>
          <p:spPr>
            <a:xfrm>
              <a:off x="4038600" y="1524000"/>
              <a:ext cx="293701" cy="931340"/>
            </a:xfrm>
            <a:prstGeom prst="rightBrace">
              <a:avLst>
                <a:gd name="adj1" fmla="val 147669"/>
                <a:gd name="adj2" fmla="val 49223"/>
              </a:avLst>
            </a:prstGeom>
            <a:noFill/>
            <a:ln w="12700" cap="flat" cmpd="sng" algn="ctr">
              <a:solidFill>
                <a:srgbClr val="000000"/>
              </a:solidFill>
              <a:prstDash val="sysDash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1" name="Picture 30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682"/>
            <a:stretch/>
          </p:blipFill>
          <p:spPr bwMode="auto">
            <a:xfrm>
              <a:off x="3124200" y="2803759"/>
              <a:ext cx="457835" cy="161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31" descr="C:\Users\JessicaS\AppData\Local\Microsoft\Windows\Temporary Internet Files\Content.IE5\3ULPKT0N\MC900326960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12" y="1748838"/>
              <a:ext cx="705117" cy="468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32" descr="https://encrypted-tbn1.gstatic.com/images?q=tbn:ANd9GcTW7c8YcDU7knRWI5RRXEa-33iUFoMYCRyZgLcYoOxmE2s_masj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771" y="3591163"/>
              <a:ext cx="372529" cy="375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33" descr="C:\Users\JessicaS\AppData\Local\Microsoft\Windows\Temporary Internet Files\Content.IE5\38XCH2ST\MC900433864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rgbClr val="00346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4012" y="3707585"/>
              <a:ext cx="517388" cy="517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52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PowerPoint Presentation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Cornachione</dc:creator>
  <cp:lastModifiedBy>Elizabeth Cornachione</cp:lastModifiedBy>
  <cp:revision>1</cp:revision>
  <dcterms:created xsi:type="dcterms:W3CDTF">2015-05-14T14:56:36Z</dcterms:created>
  <dcterms:modified xsi:type="dcterms:W3CDTF">2015-05-14T14:59:49Z</dcterms:modified>
</cp:coreProperties>
</file>