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2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Commonwealth Fund</a:t>
            </a:r>
            <a:r>
              <a:rPr lang="en-US" sz="2400" dirty="0" smtClean="0"/>
              <a:t>: Uninsured rate among adults 19-64 declined from 20% in Q3 2013 to 15% in Q2 2014 (9.5 million people).</a:t>
            </a:r>
          </a:p>
          <a:p>
            <a:r>
              <a:rPr lang="en-US" sz="2400" b="1" dirty="0" smtClean="0"/>
              <a:t>Gallup</a:t>
            </a:r>
            <a:r>
              <a:rPr lang="en-US" sz="2400" dirty="0" smtClean="0"/>
              <a:t>: Uninsured rate among all adults declined from 17.1% in Q4 2013 to 13.4% in </a:t>
            </a:r>
            <a:r>
              <a:rPr lang="en-US" sz="2400" smtClean="0"/>
              <a:t>Q2 2014.</a:t>
            </a:r>
            <a:endParaRPr lang="en-US" sz="2400" dirty="0" smtClean="0"/>
          </a:p>
          <a:p>
            <a:r>
              <a:rPr lang="en-US" sz="2400" b="1" dirty="0" smtClean="0"/>
              <a:t>Urban Institute</a:t>
            </a:r>
            <a:r>
              <a:rPr lang="en-US" sz="2400" dirty="0" smtClean="0"/>
              <a:t>: Uninsured rate among adults 18-64 declined from 17.9% in Q3 2013 to 13.9% in Q2 2014 (8.0 million people).</a:t>
            </a:r>
          </a:p>
          <a:p>
            <a:r>
              <a:rPr lang="en-US" sz="2400" b="1" dirty="0" smtClean="0"/>
              <a:t>RAND</a:t>
            </a:r>
            <a:r>
              <a:rPr lang="en-US" sz="2400" dirty="0" smtClean="0"/>
              <a:t>: Uninsured rate among adults 18-64 declined from 20.5% in September 2013 to 15.8% in March 2014 (9.3 million people).</a:t>
            </a:r>
          </a:p>
          <a:p>
            <a:r>
              <a:rPr lang="en-US" sz="2400" b="1" dirty="0" smtClean="0"/>
              <a:t>Kaiser Family Foundation</a:t>
            </a:r>
            <a:r>
              <a:rPr lang="en-US" sz="2400" dirty="0" smtClean="0"/>
              <a:t>: 57% of exchange enrollees were previously uninsured.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 coverage of the uninsured: Estimates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151</TotalTime>
  <Words>120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ACA coverage of the uninsured: Estimates so far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 coverage of the uninsured: What we know so far</dc:title>
  <dc:creator>Larry Levitt</dc:creator>
  <cp:lastModifiedBy>Rakesh Singh</cp:lastModifiedBy>
  <cp:revision>11</cp:revision>
  <dcterms:created xsi:type="dcterms:W3CDTF">2014-07-10T14:14:50Z</dcterms:created>
  <dcterms:modified xsi:type="dcterms:W3CDTF">2014-07-16T23:51:24Z</dcterms:modified>
</cp:coreProperties>
</file>