
<file path=[Content_Types].xml><?xml version="1.0" encoding="utf-8"?>
<Types xmlns="http://schemas.openxmlformats.org/package/2006/content-types">
  <Default Extension="png" ContentType="image/png"/>
  <Default Extension="bin" ContentType="application/vnd.openxmlformats-officedocument.oleObject"/>
  <Default Extension="xls" ContentType="application/vnd.ms-excel"/>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3" r:id="rId2"/>
    <p:sldMasterId id="2147483654" r:id="rId3"/>
    <p:sldMasterId id="2147483655" r:id="rId4"/>
    <p:sldMasterId id="2147483656" r:id="rId5"/>
    <p:sldMasterId id="2147483657" r:id="rId6"/>
    <p:sldMasterId id="2147483658" r:id="rId7"/>
  </p:sldMasterIdLst>
  <p:notesMasterIdLst>
    <p:notesMasterId r:id="rId14"/>
  </p:notesMasterIdLst>
  <p:handoutMasterIdLst>
    <p:handoutMasterId r:id="rId15"/>
  </p:handoutMasterIdLst>
  <p:sldIdLst>
    <p:sldId id="258" r:id="rId8"/>
    <p:sldId id="259" r:id="rId9"/>
    <p:sldId id="260" r:id="rId10"/>
    <p:sldId id="261" r:id="rId11"/>
    <p:sldId id="262" r:id="rId12"/>
    <p:sldId id="263" r:id="rId1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8" d="100"/>
          <a:sy n="118" d="100"/>
        </p:scale>
        <p:origin x="-1434" y="-24"/>
      </p:cViewPr>
      <p:guideLst>
        <p:guide orient="horz" pos="2160"/>
        <p:guide pos="2880"/>
      </p:guideLst>
    </p:cSldViewPr>
  </p:slideViewPr>
  <p:notesTextViewPr>
    <p:cViewPr>
      <p:scale>
        <a:sx n="100" d="100"/>
        <a:sy n="100" d="100"/>
      </p:scale>
      <p:origin x="0" y="0"/>
    </p:cViewPr>
  </p:notesTextViewPr>
  <p:notesViewPr>
    <p:cSldViewPr>
      <p:cViewPr varScale="1">
        <p:scale>
          <a:sx n="59" d="100"/>
          <a:sy n="59" d="100"/>
        </p:scale>
        <p:origin x="-178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Master" Target="slideMasters/slideMaster7.xml"/><Relationship Id="rId12" Type="http://schemas.openxmlformats.org/officeDocument/2006/relationships/slide" Target="slides/slide5.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5" Type="http://schemas.openxmlformats.org/officeDocument/2006/relationships/slideMaster" Target="slideMasters/slideMaster5.xml"/><Relationship Id="rId15" Type="http://schemas.openxmlformats.org/officeDocument/2006/relationships/handoutMaster" Target="handoutMasters/handoutMaster1.xml"/><Relationship Id="rId10" Type="http://schemas.openxmlformats.org/officeDocument/2006/relationships/slide" Target="slides/slide3.xml"/><Relationship Id="rId19"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png"/></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7.png"/></Relationships>
</file>

<file path=ppt/drawings/_rels/vmlDrawing6.vml.rels><?xml version="1.0" encoding="UTF-8" standalone="yes"?>
<Relationships xmlns="http://schemas.openxmlformats.org/package/2006/relationships"><Relationship Id="rId1" Type="http://schemas.openxmlformats.org/officeDocument/2006/relationships/image" Target="../media/image8.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9.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17411"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17412"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17413"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B2299660-E8D0-4617-91D9-EC1089BC7674}" type="slidenum">
              <a:rPr lang="en-US"/>
              <a:pPr/>
              <a:t>‹#›</a:t>
            </a:fld>
            <a:endParaRPr lang="en-US"/>
          </a:p>
        </p:txBody>
      </p:sp>
    </p:spTree>
    <p:extLst>
      <p:ext uri="{BB962C8B-B14F-4D97-AF65-F5344CB8AC3E}">
        <p14:creationId xmlns:p14="http://schemas.microsoft.com/office/powerpoint/2010/main" val="250005953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1945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19460"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946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946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1946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E5D91E89-97F7-4067-9C6B-BC771751EB97}" type="slidenum">
              <a:rPr lang="en-US"/>
              <a:pPr/>
              <a:t>‹#›</a:t>
            </a:fld>
            <a:endParaRPr lang="en-US"/>
          </a:p>
        </p:txBody>
      </p:sp>
    </p:spTree>
    <p:extLst>
      <p:ext uri="{BB962C8B-B14F-4D97-AF65-F5344CB8AC3E}">
        <p14:creationId xmlns:p14="http://schemas.microsoft.com/office/powerpoint/2010/main" val="822434679"/>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08BF488-6D12-47A6-8E33-121CC63C6E0F}" type="slidenum">
              <a:rPr lang="en-US"/>
              <a:pPr/>
              <a:t>‹#›</a:t>
            </a:fld>
            <a:endParaRPr lang="en-US"/>
          </a:p>
        </p:txBody>
      </p:sp>
    </p:spTree>
    <p:extLst>
      <p:ext uri="{BB962C8B-B14F-4D97-AF65-F5344CB8AC3E}">
        <p14:creationId xmlns:p14="http://schemas.microsoft.com/office/powerpoint/2010/main" val="22039341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8D0CDCE-6A8C-43F6-B185-F6AB6471FB78}" type="slidenum">
              <a:rPr lang="en-US"/>
              <a:pPr/>
              <a:t>‹#›</a:t>
            </a:fld>
            <a:endParaRPr lang="en-US"/>
          </a:p>
        </p:txBody>
      </p:sp>
    </p:spTree>
    <p:extLst>
      <p:ext uri="{BB962C8B-B14F-4D97-AF65-F5344CB8AC3E}">
        <p14:creationId xmlns:p14="http://schemas.microsoft.com/office/powerpoint/2010/main" val="37526437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4E75618-0D7E-46FC-A7A7-77E027E19A1F}" type="slidenum">
              <a:rPr lang="en-US"/>
              <a:pPr/>
              <a:t>‹#›</a:t>
            </a:fld>
            <a:endParaRPr lang="en-US"/>
          </a:p>
        </p:txBody>
      </p:sp>
    </p:spTree>
    <p:extLst>
      <p:ext uri="{BB962C8B-B14F-4D97-AF65-F5344CB8AC3E}">
        <p14:creationId xmlns:p14="http://schemas.microsoft.com/office/powerpoint/2010/main" val="30151254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33046127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330734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18603764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3876073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14442714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63074512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54449962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0706695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0564D39-B0C8-4D68-8BBD-7631F189018F}" type="slidenum">
              <a:rPr lang="en-US"/>
              <a:pPr/>
              <a:t>‹#›</a:t>
            </a:fld>
            <a:endParaRPr lang="en-US"/>
          </a:p>
        </p:txBody>
      </p:sp>
    </p:spTree>
    <p:extLst>
      <p:ext uri="{BB962C8B-B14F-4D97-AF65-F5344CB8AC3E}">
        <p14:creationId xmlns:p14="http://schemas.microsoft.com/office/powerpoint/2010/main" val="309460599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0647734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63402863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49795790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16343882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77931418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40011294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5485056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65904432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20193046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1708377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A75CB8D-7B18-477E-A9DE-7CA10697E043}" type="slidenum">
              <a:rPr lang="en-US"/>
              <a:pPr/>
              <a:t>‹#›</a:t>
            </a:fld>
            <a:endParaRPr lang="en-US"/>
          </a:p>
        </p:txBody>
      </p:sp>
    </p:spTree>
    <p:extLst>
      <p:ext uri="{BB962C8B-B14F-4D97-AF65-F5344CB8AC3E}">
        <p14:creationId xmlns:p14="http://schemas.microsoft.com/office/powerpoint/2010/main" val="372287893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12664874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3805223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21403323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6252123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308278272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0881435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57153387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95662261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194813826"/>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883177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05A31501-C6FF-4D5E-84DE-977D5F7CA4D9}" type="slidenum">
              <a:rPr lang="en-US"/>
              <a:pPr/>
              <a:t>‹#›</a:t>
            </a:fld>
            <a:endParaRPr lang="en-US"/>
          </a:p>
        </p:txBody>
      </p:sp>
    </p:spTree>
    <p:extLst>
      <p:ext uri="{BB962C8B-B14F-4D97-AF65-F5344CB8AC3E}">
        <p14:creationId xmlns:p14="http://schemas.microsoft.com/office/powerpoint/2010/main" val="175885792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63681972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822659709"/>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76140288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17730426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58211111"/>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172962500"/>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34691777"/>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653766555"/>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038132799"/>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3412133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3F581516-BE9E-4181-B418-E5C4F59C7D5E}" type="slidenum">
              <a:rPr lang="en-US"/>
              <a:pPr/>
              <a:t>‹#›</a:t>
            </a:fld>
            <a:endParaRPr lang="en-US"/>
          </a:p>
        </p:txBody>
      </p:sp>
    </p:spTree>
    <p:extLst>
      <p:ext uri="{BB962C8B-B14F-4D97-AF65-F5344CB8AC3E}">
        <p14:creationId xmlns:p14="http://schemas.microsoft.com/office/powerpoint/2010/main" val="4217578956"/>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800657744"/>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79763316"/>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294577524"/>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697509731"/>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219341658"/>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250205657"/>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055515238"/>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35678433"/>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946393771"/>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8787781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278D0C5C-2F7F-476B-9F46-E7DF867C25D5}" type="slidenum">
              <a:rPr lang="en-US"/>
              <a:pPr/>
              <a:t>‹#›</a:t>
            </a:fld>
            <a:endParaRPr lang="en-US"/>
          </a:p>
        </p:txBody>
      </p:sp>
    </p:spTree>
    <p:extLst>
      <p:ext uri="{BB962C8B-B14F-4D97-AF65-F5344CB8AC3E}">
        <p14:creationId xmlns:p14="http://schemas.microsoft.com/office/powerpoint/2010/main" val="3317626777"/>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855075171"/>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703974856"/>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26182294"/>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84068268"/>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953060790"/>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922771261"/>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276846661"/>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3002306399"/>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622405585"/>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7318958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694E9BD7-C029-401C-A3FA-8D976F340C69}" type="slidenum">
              <a:rPr lang="en-US"/>
              <a:pPr/>
              <a:t>‹#›</a:t>
            </a:fld>
            <a:endParaRPr lang="en-US"/>
          </a:p>
        </p:txBody>
      </p:sp>
    </p:spTree>
    <p:extLst>
      <p:ext uri="{BB962C8B-B14F-4D97-AF65-F5344CB8AC3E}">
        <p14:creationId xmlns:p14="http://schemas.microsoft.com/office/powerpoint/2010/main" val="471609546"/>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96285546"/>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03194364"/>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926663976"/>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57217722"/>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866154307"/>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573816697"/>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483078022"/>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439437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7190AB9-706F-4C4C-AFCA-676C2864D319}" type="slidenum">
              <a:rPr lang="en-US"/>
              <a:pPr/>
              <a:t>‹#›</a:t>
            </a:fld>
            <a:endParaRPr lang="en-US"/>
          </a:p>
        </p:txBody>
      </p:sp>
    </p:spTree>
    <p:extLst>
      <p:ext uri="{BB962C8B-B14F-4D97-AF65-F5344CB8AC3E}">
        <p14:creationId xmlns:p14="http://schemas.microsoft.com/office/powerpoint/2010/main" val="22411548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2117ED6-EFD1-4483-AE70-546F17F96E53}" type="slidenum">
              <a:rPr lang="en-US"/>
              <a:pPr/>
              <a:t>‹#›</a:t>
            </a:fld>
            <a:endParaRPr lang="en-US"/>
          </a:p>
        </p:txBody>
      </p:sp>
    </p:spTree>
    <p:extLst>
      <p:ext uri="{BB962C8B-B14F-4D97-AF65-F5344CB8AC3E}">
        <p14:creationId xmlns:p14="http://schemas.microsoft.com/office/powerpoint/2010/main" val="29042988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BBD7D62A-1DD1-4490-859F-F12C0A055C59}"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EEF2F5"/>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483"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ahoma" pitchFamily="34" charset="0"/>
        </a:defRPr>
      </a:lvl2pPr>
      <a:lvl3pPr algn="ctr" rtl="0" eaLnBrk="0" fontAlgn="base" hangingPunct="0">
        <a:spcBef>
          <a:spcPct val="0"/>
        </a:spcBef>
        <a:spcAft>
          <a:spcPct val="0"/>
        </a:spcAft>
        <a:defRPr sz="4400">
          <a:solidFill>
            <a:schemeClr val="tx2"/>
          </a:solidFill>
          <a:latin typeface="Tahoma" pitchFamily="34" charset="0"/>
        </a:defRPr>
      </a:lvl3pPr>
      <a:lvl4pPr algn="ctr" rtl="0" eaLnBrk="0" fontAlgn="base" hangingPunct="0">
        <a:spcBef>
          <a:spcPct val="0"/>
        </a:spcBef>
        <a:spcAft>
          <a:spcPct val="0"/>
        </a:spcAft>
        <a:defRPr sz="4400">
          <a:solidFill>
            <a:schemeClr val="tx2"/>
          </a:solidFill>
          <a:latin typeface="Tahoma" pitchFamily="34" charset="0"/>
        </a:defRPr>
      </a:lvl4pPr>
      <a:lvl5pPr algn="ctr" rtl="0" eaLnBrk="0" fontAlgn="base" hangingPunct="0">
        <a:spcBef>
          <a:spcPct val="0"/>
        </a:spcBef>
        <a:spcAft>
          <a:spcPct val="0"/>
        </a:spcAft>
        <a:defRPr sz="4400">
          <a:solidFill>
            <a:schemeClr val="tx2"/>
          </a:solidFill>
          <a:latin typeface="Tahoma" pitchFamily="34" charset="0"/>
        </a:defRPr>
      </a:lvl5pPr>
      <a:lvl6pPr marL="457200" algn="ctr" rtl="0" eaLnBrk="0" fontAlgn="base" hangingPunct="0">
        <a:spcBef>
          <a:spcPct val="0"/>
        </a:spcBef>
        <a:spcAft>
          <a:spcPct val="0"/>
        </a:spcAft>
        <a:defRPr sz="4400">
          <a:solidFill>
            <a:schemeClr val="tx2"/>
          </a:solidFill>
          <a:latin typeface="Tahoma" pitchFamily="34" charset="0"/>
        </a:defRPr>
      </a:lvl6pPr>
      <a:lvl7pPr marL="914400" algn="ctr" rtl="0" eaLnBrk="0" fontAlgn="base" hangingPunct="0">
        <a:spcBef>
          <a:spcPct val="0"/>
        </a:spcBef>
        <a:spcAft>
          <a:spcPct val="0"/>
        </a:spcAft>
        <a:defRPr sz="4400">
          <a:solidFill>
            <a:schemeClr val="tx2"/>
          </a:solidFill>
          <a:latin typeface="Tahoma" pitchFamily="34" charset="0"/>
        </a:defRPr>
      </a:lvl7pPr>
      <a:lvl8pPr marL="1371600" algn="ctr" rtl="0" eaLnBrk="0" fontAlgn="base" hangingPunct="0">
        <a:spcBef>
          <a:spcPct val="0"/>
        </a:spcBef>
        <a:spcAft>
          <a:spcPct val="0"/>
        </a:spcAft>
        <a:defRPr sz="4400">
          <a:solidFill>
            <a:schemeClr val="tx2"/>
          </a:solidFill>
          <a:latin typeface="Tahoma" pitchFamily="34" charset="0"/>
        </a:defRPr>
      </a:lvl8pPr>
      <a:lvl9pPr marL="1828800" algn="ctr" rtl="0" eaLnBrk="0" fontAlgn="base" hangingPunct="0">
        <a:spcBef>
          <a:spcPct val="0"/>
        </a:spcBef>
        <a:spcAft>
          <a:spcPct val="0"/>
        </a:spcAft>
        <a:defRPr sz="4400">
          <a:solidFill>
            <a:schemeClr val="tx2"/>
          </a:solidFill>
          <a:latin typeface="Tahoma"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EEF2F5"/>
        </a:solid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2531"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86" r:id="rId6"/>
    <p:sldLayoutId id="2147483687" r:id="rId7"/>
    <p:sldLayoutId id="2147483688" r:id="rId8"/>
    <p:sldLayoutId id="2147483689" r:id="rId9"/>
    <p:sldLayoutId id="2147483690" r:id="rId10"/>
    <p:sldLayoutId id="2147483691" r:id="rId11"/>
  </p:sldLayoutIdLst>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ahoma" pitchFamily="34" charset="0"/>
        </a:defRPr>
      </a:lvl2pPr>
      <a:lvl3pPr algn="ctr" rtl="0" eaLnBrk="0" fontAlgn="base" hangingPunct="0">
        <a:spcBef>
          <a:spcPct val="0"/>
        </a:spcBef>
        <a:spcAft>
          <a:spcPct val="0"/>
        </a:spcAft>
        <a:defRPr sz="4400">
          <a:solidFill>
            <a:schemeClr val="tx2"/>
          </a:solidFill>
          <a:latin typeface="Tahoma" pitchFamily="34" charset="0"/>
        </a:defRPr>
      </a:lvl3pPr>
      <a:lvl4pPr algn="ctr" rtl="0" eaLnBrk="0" fontAlgn="base" hangingPunct="0">
        <a:spcBef>
          <a:spcPct val="0"/>
        </a:spcBef>
        <a:spcAft>
          <a:spcPct val="0"/>
        </a:spcAft>
        <a:defRPr sz="4400">
          <a:solidFill>
            <a:schemeClr val="tx2"/>
          </a:solidFill>
          <a:latin typeface="Tahoma" pitchFamily="34" charset="0"/>
        </a:defRPr>
      </a:lvl4pPr>
      <a:lvl5pPr algn="ctr" rtl="0" eaLnBrk="0" fontAlgn="base" hangingPunct="0">
        <a:spcBef>
          <a:spcPct val="0"/>
        </a:spcBef>
        <a:spcAft>
          <a:spcPct val="0"/>
        </a:spcAft>
        <a:defRPr sz="4400">
          <a:solidFill>
            <a:schemeClr val="tx2"/>
          </a:solidFill>
          <a:latin typeface="Tahoma" pitchFamily="34" charset="0"/>
        </a:defRPr>
      </a:lvl5pPr>
      <a:lvl6pPr marL="457200" algn="ctr" rtl="0" eaLnBrk="0" fontAlgn="base" hangingPunct="0">
        <a:spcBef>
          <a:spcPct val="0"/>
        </a:spcBef>
        <a:spcAft>
          <a:spcPct val="0"/>
        </a:spcAft>
        <a:defRPr sz="4400">
          <a:solidFill>
            <a:schemeClr val="tx2"/>
          </a:solidFill>
          <a:latin typeface="Tahoma" pitchFamily="34" charset="0"/>
        </a:defRPr>
      </a:lvl6pPr>
      <a:lvl7pPr marL="914400" algn="ctr" rtl="0" eaLnBrk="0" fontAlgn="base" hangingPunct="0">
        <a:spcBef>
          <a:spcPct val="0"/>
        </a:spcBef>
        <a:spcAft>
          <a:spcPct val="0"/>
        </a:spcAft>
        <a:defRPr sz="4400">
          <a:solidFill>
            <a:schemeClr val="tx2"/>
          </a:solidFill>
          <a:latin typeface="Tahoma" pitchFamily="34" charset="0"/>
        </a:defRPr>
      </a:lvl7pPr>
      <a:lvl8pPr marL="1371600" algn="ctr" rtl="0" eaLnBrk="0" fontAlgn="base" hangingPunct="0">
        <a:spcBef>
          <a:spcPct val="0"/>
        </a:spcBef>
        <a:spcAft>
          <a:spcPct val="0"/>
        </a:spcAft>
        <a:defRPr sz="4400">
          <a:solidFill>
            <a:schemeClr val="tx2"/>
          </a:solidFill>
          <a:latin typeface="Tahoma" pitchFamily="34" charset="0"/>
        </a:defRPr>
      </a:lvl8pPr>
      <a:lvl9pPr marL="1828800" algn="ctr" rtl="0" eaLnBrk="0" fontAlgn="base" hangingPunct="0">
        <a:spcBef>
          <a:spcPct val="0"/>
        </a:spcBef>
        <a:spcAft>
          <a:spcPct val="0"/>
        </a:spcAft>
        <a:defRPr sz="4400">
          <a:solidFill>
            <a:schemeClr val="tx2"/>
          </a:solidFill>
          <a:latin typeface="Tahoma"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rgbClr val="EEF2F5"/>
        </a:solid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4579"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692" r:id="rId1"/>
    <p:sldLayoutId id="2147483693" r:id="rId2"/>
    <p:sldLayoutId id="2147483694" r:id="rId3"/>
    <p:sldLayoutId id="2147483695" r:id="rId4"/>
    <p:sldLayoutId id="2147483696" r:id="rId5"/>
    <p:sldLayoutId id="2147483697" r:id="rId6"/>
    <p:sldLayoutId id="2147483698" r:id="rId7"/>
    <p:sldLayoutId id="2147483699" r:id="rId8"/>
    <p:sldLayoutId id="2147483700" r:id="rId9"/>
    <p:sldLayoutId id="2147483701" r:id="rId10"/>
    <p:sldLayoutId id="2147483702"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ahoma" pitchFamily="34" charset="0"/>
        </a:defRPr>
      </a:lvl2pPr>
      <a:lvl3pPr algn="ctr" rtl="0" eaLnBrk="0" fontAlgn="base" hangingPunct="0">
        <a:spcBef>
          <a:spcPct val="0"/>
        </a:spcBef>
        <a:spcAft>
          <a:spcPct val="0"/>
        </a:spcAft>
        <a:defRPr sz="4400">
          <a:solidFill>
            <a:schemeClr val="tx2"/>
          </a:solidFill>
          <a:latin typeface="Tahoma" pitchFamily="34" charset="0"/>
        </a:defRPr>
      </a:lvl3pPr>
      <a:lvl4pPr algn="ctr" rtl="0" eaLnBrk="0" fontAlgn="base" hangingPunct="0">
        <a:spcBef>
          <a:spcPct val="0"/>
        </a:spcBef>
        <a:spcAft>
          <a:spcPct val="0"/>
        </a:spcAft>
        <a:defRPr sz="4400">
          <a:solidFill>
            <a:schemeClr val="tx2"/>
          </a:solidFill>
          <a:latin typeface="Tahoma" pitchFamily="34" charset="0"/>
        </a:defRPr>
      </a:lvl4pPr>
      <a:lvl5pPr algn="ctr" rtl="0" eaLnBrk="0" fontAlgn="base" hangingPunct="0">
        <a:spcBef>
          <a:spcPct val="0"/>
        </a:spcBef>
        <a:spcAft>
          <a:spcPct val="0"/>
        </a:spcAft>
        <a:defRPr sz="4400">
          <a:solidFill>
            <a:schemeClr val="tx2"/>
          </a:solidFill>
          <a:latin typeface="Tahoma" pitchFamily="34" charset="0"/>
        </a:defRPr>
      </a:lvl5pPr>
      <a:lvl6pPr marL="457200" algn="ctr" rtl="0" eaLnBrk="0" fontAlgn="base" hangingPunct="0">
        <a:spcBef>
          <a:spcPct val="0"/>
        </a:spcBef>
        <a:spcAft>
          <a:spcPct val="0"/>
        </a:spcAft>
        <a:defRPr sz="4400">
          <a:solidFill>
            <a:schemeClr val="tx2"/>
          </a:solidFill>
          <a:latin typeface="Tahoma" pitchFamily="34" charset="0"/>
        </a:defRPr>
      </a:lvl6pPr>
      <a:lvl7pPr marL="914400" algn="ctr" rtl="0" eaLnBrk="0" fontAlgn="base" hangingPunct="0">
        <a:spcBef>
          <a:spcPct val="0"/>
        </a:spcBef>
        <a:spcAft>
          <a:spcPct val="0"/>
        </a:spcAft>
        <a:defRPr sz="4400">
          <a:solidFill>
            <a:schemeClr val="tx2"/>
          </a:solidFill>
          <a:latin typeface="Tahoma" pitchFamily="34" charset="0"/>
        </a:defRPr>
      </a:lvl7pPr>
      <a:lvl8pPr marL="1371600" algn="ctr" rtl="0" eaLnBrk="0" fontAlgn="base" hangingPunct="0">
        <a:spcBef>
          <a:spcPct val="0"/>
        </a:spcBef>
        <a:spcAft>
          <a:spcPct val="0"/>
        </a:spcAft>
        <a:defRPr sz="4400">
          <a:solidFill>
            <a:schemeClr val="tx2"/>
          </a:solidFill>
          <a:latin typeface="Tahoma" pitchFamily="34" charset="0"/>
        </a:defRPr>
      </a:lvl8pPr>
      <a:lvl9pPr marL="1828800" algn="ctr" rtl="0" eaLnBrk="0" fontAlgn="base" hangingPunct="0">
        <a:spcBef>
          <a:spcPct val="0"/>
        </a:spcBef>
        <a:spcAft>
          <a:spcPct val="0"/>
        </a:spcAft>
        <a:defRPr sz="4400">
          <a:solidFill>
            <a:schemeClr val="tx2"/>
          </a:solidFill>
          <a:latin typeface="Tahoma"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rgbClr val="EEF2F5"/>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66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ahoma" pitchFamily="34" charset="0"/>
        </a:defRPr>
      </a:lvl2pPr>
      <a:lvl3pPr algn="ctr" rtl="0" eaLnBrk="0" fontAlgn="base" hangingPunct="0">
        <a:spcBef>
          <a:spcPct val="0"/>
        </a:spcBef>
        <a:spcAft>
          <a:spcPct val="0"/>
        </a:spcAft>
        <a:defRPr sz="4400">
          <a:solidFill>
            <a:schemeClr val="tx2"/>
          </a:solidFill>
          <a:latin typeface="Tahoma" pitchFamily="34" charset="0"/>
        </a:defRPr>
      </a:lvl3pPr>
      <a:lvl4pPr algn="ctr" rtl="0" eaLnBrk="0" fontAlgn="base" hangingPunct="0">
        <a:spcBef>
          <a:spcPct val="0"/>
        </a:spcBef>
        <a:spcAft>
          <a:spcPct val="0"/>
        </a:spcAft>
        <a:defRPr sz="4400">
          <a:solidFill>
            <a:schemeClr val="tx2"/>
          </a:solidFill>
          <a:latin typeface="Tahoma" pitchFamily="34" charset="0"/>
        </a:defRPr>
      </a:lvl4pPr>
      <a:lvl5pPr algn="ctr" rtl="0" eaLnBrk="0" fontAlgn="base" hangingPunct="0">
        <a:spcBef>
          <a:spcPct val="0"/>
        </a:spcBef>
        <a:spcAft>
          <a:spcPct val="0"/>
        </a:spcAft>
        <a:defRPr sz="4400">
          <a:solidFill>
            <a:schemeClr val="tx2"/>
          </a:solidFill>
          <a:latin typeface="Tahoma" pitchFamily="34" charset="0"/>
        </a:defRPr>
      </a:lvl5pPr>
      <a:lvl6pPr marL="457200" algn="ctr" rtl="0" eaLnBrk="0" fontAlgn="base" hangingPunct="0">
        <a:spcBef>
          <a:spcPct val="0"/>
        </a:spcBef>
        <a:spcAft>
          <a:spcPct val="0"/>
        </a:spcAft>
        <a:defRPr sz="4400">
          <a:solidFill>
            <a:schemeClr val="tx2"/>
          </a:solidFill>
          <a:latin typeface="Tahoma" pitchFamily="34" charset="0"/>
        </a:defRPr>
      </a:lvl6pPr>
      <a:lvl7pPr marL="914400" algn="ctr" rtl="0" eaLnBrk="0" fontAlgn="base" hangingPunct="0">
        <a:spcBef>
          <a:spcPct val="0"/>
        </a:spcBef>
        <a:spcAft>
          <a:spcPct val="0"/>
        </a:spcAft>
        <a:defRPr sz="4400">
          <a:solidFill>
            <a:schemeClr val="tx2"/>
          </a:solidFill>
          <a:latin typeface="Tahoma" pitchFamily="34" charset="0"/>
        </a:defRPr>
      </a:lvl7pPr>
      <a:lvl8pPr marL="1371600" algn="ctr" rtl="0" eaLnBrk="0" fontAlgn="base" hangingPunct="0">
        <a:spcBef>
          <a:spcPct val="0"/>
        </a:spcBef>
        <a:spcAft>
          <a:spcPct val="0"/>
        </a:spcAft>
        <a:defRPr sz="4400">
          <a:solidFill>
            <a:schemeClr val="tx2"/>
          </a:solidFill>
          <a:latin typeface="Tahoma" pitchFamily="34" charset="0"/>
        </a:defRPr>
      </a:lvl8pPr>
      <a:lvl9pPr marL="1828800" algn="ctr" rtl="0" eaLnBrk="0" fontAlgn="base" hangingPunct="0">
        <a:spcBef>
          <a:spcPct val="0"/>
        </a:spcBef>
        <a:spcAft>
          <a:spcPct val="0"/>
        </a:spcAft>
        <a:defRPr sz="4400">
          <a:solidFill>
            <a:schemeClr val="tx2"/>
          </a:solidFill>
          <a:latin typeface="Tahoma"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rgbClr val="EEF2F5"/>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867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ahoma" pitchFamily="34" charset="0"/>
        </a:defRPr>
      </a:lvl2pPr>
      <a:lvl3pPr algn="ctr" rtl="0" eaLnBrk="0" fontAlgn="base" hangingPunct="0">
        <a:spcBef>
          <a:spcPct val="0"/>
        </a:spcBef>
        <a:spcAft>
          <a:spcPct val="0"/>
        </a:spcAft>
        <a:defRPr sz="4400">
          <a:solidFill>
            <a:schemeClr val="tx2"/>
          </a:solidFill>
          <a:latin typeface="Tahoma" pitchFamily="34" charset="0"/>
        </a:defRPr>
      </a:lvl3pPr>
      <a:lvl4pPr algn="ctr" rtl="0" eaLnBrk="0" fontAlgn="base" hangingPunct="0">
        <a:spcBef>
          <a:spcPct val="0"/>
        </a:spcBef>
        <a:spcAft>
          <a:spcPct val="0"/>
        </a:spcAft>
        <a:defRPr sz="4400">
          <a:solidFill>
            <a:schemeClr val="tx2"/>
          </a:solidFill>
          <a:latin typeface="Tahoma" pitchFamily="34" charset="0"/>
        </a:defRPr>
      </a:lvl4pPr>
      <a:lvl5pPr algn="ctr" rtl="0" eaLnBrk="0" fontAlgn="base" hangingPunct="0">
        <a:spcBef>
          <a:spcPct val="0"/>
        </a:spcBef>
        <a:spcAft>
          <a:spcPct val="0"/>
        </a:spcAft>
        <a:defRPr sz="4400">
          <a:solidFill>
            <a:schemeClr val="tx2"/>
          </a:solidFill>
          <a:latin typeface="Tahoma" pitchFamily="34" charset="0"/>
        </a:defRPr>
      </a:lvl5pPr>
      <a:lvl6pPr marL="457200" algn="ctr" rtl="0" eaLnBrk="0" fontAlgn="base" hangingPunct="0">
        <a:spcBef>
          <a:spcPct val="0"/>
        </a:spcBef>
        <a:spcAft>
          <a:spcPct val="0"/>
        </a:spcAft>
        <a:defRPr sz="4400">
          <a:solidFill>
            <a:schemeClr val="tx2"/>
          </a:solidFill>
          <a:latin typeface="Tahoma" pitchFamily="34" charset="0"/>
        </a:defRPr>
      </a:lvl6pPr>
      <a:lvl7pPr marL="914400" algn="ctr" rtl="0" eaLnBrk="0" fontAlgn="base" hangingPunct="0">
        <a:spcBef>
          <a:spcPct val="0"/>
        </a:spcBef>
        <a:spcAft>
          <a:spcPct val="0"/>
        </a:spcAft>
        <a:defRPr sz="4400">
          <a:solidFill>
            <a:schemeClr val="tx2"/>
          </a:solidFill>
          <a:latin typeface="Tahoma" pitchFamily="34" charset="0"/>
        </a:defRPr>
      </a:lvl7pPr>
      <a:lvl8pPr marL="1371600" algn="ctr" rtl="0" eaLnBrk="0" fontAlgn="base" hangingPunct="0">
        <a:spcBef>
          <a:spcPct val="0"/>
        </a:spcBef>
        <a:spcAft>
          <a:spcPct val="0"/>
        </a:spcAft>
        <a:defRPr sz="4400">
          <a:solidFill>
            <a:schemeClr val="tx2"/>
          </a:solidFill>
          <a:latin typeface="Tahoma" pitchFamily="34" charset="0"/>
        </a:defRPr>
      </a:lvl8pPr>
      <a:lvl9pPr marL="1828800" algn="ctr" rtl="0" eaLnBrk="0" fontAlgn="base" hangingPunct="0">
        <a:spcBef>
          <a:spcPct val="0"/>
        </a:spcBef>
        <a:spcAft>
          <a:spcPct val="0"/>
        </a:spcAft>
        <a:defRPr sz="4400">
          <a:solidFill>
            <a:schemeClr val="tx2"/>
          </a:solidFill>
          <a:latin typeface="Tahoma"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rgbClr val="EEF2F5"/>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0723"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725" r:id="rId1"/>
    <p:sldLayoutId id="2147483726" r:id="rId2"/>
    <p:sldLayoutId id="2147483727" r:id="rId3"/>
    <p:sldLayoutId id="2147483728" r:id="rId4"/>
    <p:sldLayoutId id="2147483729" r:id="rId5"/>
    <p:sldLayoutId id="2147483730" r:id="rId6"/>
    <p:sldLayoutId id="2147483731" r:id="rId7"/>
    <p:sldLayoutId id="2147483732" r:id="rId8"/>
    <p:sldLayoutId id="2147483733" r:id="rId9"/>
    <p:sldLayoutId id="2147483734" r:id="rId10"/>
    <p:sldLayoutId id="2147483735"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ahoma" pitchFamily="34" charset="0"/>
        </a:defRPr>
      </a:lvl2pPr>
      <a:lvl3pPr algn="ctr" rtl="0" eaLnBrk="0" fontAlgn="base" hangingPunct="0">
        <a:spcBef>
          <a:spcPct val="0"/>
        </a:spcBef>
        <a:spcAft>
          <a:spcPct val="0"/>
        </a:spcAft>
        <a:defRPr sz="4400">
          <a:solidFill>
            <a:schemeClr val="tx2"/>
          </a:solidFill>
          <a:latin typeface="Tahoma" pitchFamily="34" charset="0"/>
        </a:defRPr>
      </a:lvl3pPr>
      <a:lvl4pPr algn="ctr" rtl="0" eaLnBrk="0" fontAlgn="base" hangingPunct="0">
        <a:spcBef>
          <a:spcPct val="0"/>
        </a:spcBef>
        <a:spcAft>
          <a:spcPct val="0"/>
        </a:spcAft>
        <a:defRPr sz="4400">
          <a:solidFill>
            <a:schemeClr val="tx2"/>
          </a:solidFill>
          <a:latin typeface="Tahoma" pitchFamily="34" charset="0"/>
        </a:defRPr>
      </a:lvl4pPr>
      <a:lvl5pPr algn="ctr" rtl="0" eaLnBrk="0" fontAlgn="base" hangingPunct="0">
        <a:spcBef>
          <a:spcPct val="0"/>
        </a:spcBef>
        <a:spcAft>
          <a:spcPct val="0"/>
        </a:spcAft>
        <a:defRPr sz="4400">
          <a:solidFill>
            <a:schemeClr val="tx2"/>
          </a:solidFill>
          <a:latin typeface="Tahoma" pitchFamily="34" charset="0"/>
        </a:defRPr>
      </a:lvl5pPr>
      <a:lvl6pPr marL="457200" algn="ctr" rtl="0" eaLnBrk="0" fontAlgn="base" hangingPunct="0">
        <a:spcBef>
          <a:spcPct val="0"/>
        </a:spcBef>
        <a:spcAft>
          <a:spcPct val="0"/>
        </a:spcAft>
        <a:defRPr sz="4400">
          <a:solidFill>
            <a:schemeClr val="tx2"/>
          </a:solidFill>
          <a:latin typeface="Tahoma" pitchFamily="34" charset="0"/>
        </a:defRPr>
      </a:lvl6pPr>
      <a:lvl7pPr marL="914400" algn="ctr" rtl="0" eaLnBrk="0" fontAlgn="base" hangingPunct="0">
        <a:spcBef>
          <a:spcPct val="0"/>
        </a:spcBef>
        <a:spcAft>
          <a:spcPct val="0"/>
        </a:spcAft>
        <a:defRPr sz="4400">
          <a:solidFill>
            <a:schemeClr val="tx2"/>
          </a:solidFill>
          <a:latin typeface="Tahoma" pitchFamily="34" charset="0"/>
        </a:defRPr>
      </a:lvl7pPr>
      <a:lvl8pPr marL="1371600" algn="ctr" rtl="0" eaLnBrk="0" fontAlgn="base" hangingPunct="0">
        <a:spcBef>
          <a:spcPct val="0"/>
        </a:spcBef>
        <a:spcAft>
          <a:spcPct val="0"/>
        </a:spcAft>
        <a:defRPr sz="4400">
          <a:solidFill>
            <a:schemeClr val="tx2"/>
          </a:solidFill>
          <a:latin typeface="Tahoma" pitchFamily="34" charset="0"/>
        </a:defRPr>
      </a:lvl8pPr>
      <a:lvl9pPr marL="1828800" algn="ctr" rtl="0" eaLnBrk="0" fontAlgn="base" hangingPunct="0">
        <a:spcBef>
          <a:spcPct val="0"/>
        </a:spcBef>
        <a:spcAft>
          <a:spcPct val="0"/>
        </a:spcAft>
        <a:defRPr sz="4400">
          <a:solidFill>
            <a:schemeClr val="tx2"/>
          </a:solidFill>
          <a:latin typeface="Tahoma"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7" Type="http://schemas.openxmlformats.org/officeDocument/2006/relationships/image" Target="../media/image2.png"/><Relationship Id="rId2" Type="http://schemas.openxmlformats.org/officeDocument/2006/relationships/slideLayout" Target="../slideLayouts/slideLayout18.xml"/><Relationship Id="rId1" Type="http://schemas.openxmlformats.org/officeDocument/2006/relationships/vmlDrawing" Target="../drawings/vmlDrawing1.vml"/><Relationship Id="rId6" Type="http://schemas.openxmlformats.org/officeDocument/2006/relationships/hyperlink" Target="http://www.cms.hhs.gov/NationalHealthExpendData/" TargetMode="External"/><Relationship Id="rId5" Type="http://schemas.openxmlformats.org/officeDocument/2006/relationships/image" Target="../media/image1.png"/><Relationship Id="rId4" Type="http://schemas.openxmlformats.org/officeDocument/2006/relationships/oleObject" Target="../embeddings/Microsoft_Excel_Chart1.xls"/></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9.xml"/><Relationship Id="rId1" Type="http://schemas.openxmlformats.org/officeDocument/2006/relationships/vmlDrawing" Target="../drawings/vmlDrawing2.vml"/><Relationship Id="rId6" Type="http://schemas.openxmlformats.org/officeDocument/2006/relationships/image" Target="../media/image2.png"/><Relationship Id="rId5" Type="http://schemas.openxmlformats.org/officeDocument/2006/relationships/image" Target="../media/image3.png"/><Relationship Id="rId4" Type="http://schemas.openxmlformats.org/officeDocument/2006/relationships/oleObject" Target="../embeddings/Microsoft_Excel_Chart2.xls"/></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3.bin"/><Relationship Id="rId7" Type="http://schemas.openxmlformats.org/officeDocument/2006/relationships/image" Target="../media/image5.png"/><Relationship Id="rId2" Type="http://schemas.openxmlformats.org/officeDocument/2006/relationships/slideLayout" Target="../slideLayouts/slideLayout40.xml"/><Relationship Id="rId1" Type="http://schemas.openxmlformats.org/officeDocument/2006/relationships/vmlDrawing" Target="../drawings/vmlDrawing3.vml"/><Relationship Id="rId6" Type="http://schemas.openxmlformats.org/officeDocument/2006/relationships/image" Target="../media/image2.png"/><Relationship Id="rId5" Type="http://schemas.openxmlformats.org/officeDocument/2006/relationships/image" Target="../media/image4.png"/><Relationship Id="rId4" Type="http://schemas.openxmlformats.org/officeDocument/2006/relationships/oleObject" Target="../embeddings/Microsoft_Excel_Chart3.xls"/></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51.xml"/><Relationship Id="rId1" Type="http://schemas.openxmlformats.org/officeDocument/2006/relationships/vmlDrawing" Target="../drawings/vmlDrawing4.vml"/><Relationship Id="rId5" Type="http://schemas.openxmlformats.org/officeDocument/2006/relationships/image" Target="../media/image6.emf"/><Relationship Id="rId4" Type="http://schemas.openxmlformats.org/officeDocument/2006/relationships/oleObject" Target="../embeddings/oleObject4.bin"/></Relationships>
</file>

<file path=ppt/slides/_rels/slide5.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oleObject" Target="../embeddings/oleObject5.bin"/><Relationship Id="rId7" Type="http://schemas.openxmlformats.org/officeDocument/2006/relationships/hyperlink" Target="http://www.oecd-library.org/" TargetMode="External"/><Relationship Id="rId2" Type="http://schemas.openxmlformats.org/officeDocument/2006/relationships/slideLayout" Target="../slideLayouts/slideLayout62.xml"/><Relationship Id="rId1" Type="http://schemas.openxmlformats.org/officeDocument/2006/relationships/vmlDrawing" Target="../drawings/vmlDrawing5.vml"/><Relationship Id="rId6" Type="http://schemas.openxmlformats.org/officeDocument/2006/relationships/hyperlink" Target="http://www.oecd.org/std/ppp" TargetMode="External"/><Relationship Id="rId5" Type="http://schemas.openxmlformats.org/officeDocument/2006/relationships/image" Target="../media/image7.png"/><Relationship Id="rId4" Type="http://schemas.openxmlformats.org/officeDocument/2006/relationships/oleObject" Target="../embeddings/Microsoft_Excel_Chart4.xls"/></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73.xml"/><Relationship Id="rId1" Type="http://schemas.openxmlformats.org/officeDocument/2006/relationships/vmlDrawing" Target="../drawings/vmlDrawing6.vml"/><Relationship Id="rId6" Type="http://schemas.openxmlformats.org/officeDocument/2006/relationships/image" Target="../media/image2.png"/><Relationship Id="rId5" Type="http://schemas.openxmlformats.org/officeDocument/2006/relationships/image" Target="../media/image8.png"/><Relationship Id="rId4" Type="http://schemas.openxmlformats.org/officeDocument/2006/relationships/oleObject" Target="../embeddings/Microsoft_Excel_Chart5.xls"/></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506" name="Object 2"/>
          <p:cNvGraphicFramePr>
            <a:graphicFrameLocks noGrp="1" noChangeAspect="1"/>
          </p:cNvGraphicFramePr>
          <p:nvPr>
            <p:ph sz="half" idx="4294967295"/>
          </p:nvPr>
        </p:nvGraphicFramePr>
        <p:xfrm>
          <a:off x="282575" y="1174750"/>
          <a:ext cx="8431213" cy="4800600"/>
        </p:xfrm>
        <a:graphic>
          <a:graphicData uri="http://schemas.openxmlformats.org/presentationml/2006/ole">
            <mc:AlternateContent xmlns:mc="http://schemas.openxmlformats.org/markup-compatibility/2006">
              <mc:Choice xmlns:v="urn:schemas-microsoft-com:vml" Requires="v">
                <p:oleObj spid="_x0000_s21514" r:id="rId4" imgW="8431499" imgH="4797968" progId="Excel.Chart.8">
                  <p:embed/>
                </p:oleObj>
              </mc:Choice>
              <mc:Fallback>
                <p:oleObj r:id="rId4" imgW="8431499" imgH="4797968" progId="Excel.Chart.8">
                  <p:embed/>
                  <p:pic>
                    <p:nvPicPr>
                      <p:cNvPr id="0" name="Object 2"/>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2575" y="1174750"/>
                        <a:ext cx="8431213" cy="4800600"/>
                      </a:xfrm>
                      <a:prstGeom prst="rect">
                        <a:avLst/>
                      </a:prstGeom>
                    </p:spPr>
                  </p:pic>
                </p:oleObj>
              </mc:Fallback>
            </mc:AlternateContent>
          </a:graphicData>
        </a:graphic>
      </p:graphicFrame>
      <p:sp>
        <p:nvSpPr>
          <p:cNvPr id="21507" name="Rectangle 3"/>
          <p:cNvSpPr>
            <a:spLocks noGrp="1" noChangeArrowheads="1"/>
          </p:cNvSpPr>
          <p:nvPr>
            <p:ph type="title" idx="4294967295"/>
          </p:nvPr>
        </p:nvSpPr>
        <p:spPr>
          <a:xfrm>
            <a:off x="304800" y="304800"/>
            <a:ext cx="8534400" cy="914400"/>
          </a:xfrm>
        </p:spPr>
        <p:txBody>
          <a:bodyPr anchorCtr="1"/>
          <a:lstStyle/>
          <a:p>
            <a:pPr>
              <a:buClr>
                <a:srgbClr val="000000"/>
              </a:buClr>
              <a:buFont typeface="Tahoma" pitchFamily="34" charset="0"/>
              <a:buNone/>
            </a:pPr>
            <a:r>
              <a:rPr lang="en-US" sz="2800" b="1">
                <a:solidFill>
                  <a:schemeClr val="tx1"/>
                </a:solidFill>
                <a:cs typeface="Tahoma" pitchFamily="34" charset="0"/>
                <a:sym typeface="Tahoma" pitchFamily="34" charset="0"/>
              </a:rPr>
              <a:t>National Health Expenditures per Capita, 1960-2010</a:t>
            </a:r>
          </a:p>
        </p:txBody>
      </p:sp>
      <p:sp>
        <p:nvSpPr>
          <p:cNvPr id="21508" name="Text Box 4"/>
          <p:cNvSpPr txBox="1">
            <a:spLocks noChangeArrowheads="1"/>
          </p:cNvSpPr>
          <p:nvPr/>
        </p:nvSpPr>
        <p:spPr bwMode="auto">
          <a:xfrm>
            <a:off x="0" y="5957888"/>
            <a:ext cx="8686800" cy="855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buClr>
                <a:srgbClr val="000000"/>
              </a:buClr>
              <a:buFont typeface="Tahoma" pitchFamily="34" charset="0"/>
              <a:buNone/>
            </a:pPr>
            <a:r>
              <a:rPr lang="en-US" sz="1000">
                <a:solidFill>
                  <a:srgbClr val="000000"/>
                </a:solidFill>
                <a:latin typeface="Tahoma" pitchFamily="34" charset="0"/>
                <a:cs typeface="Tahoma" pitchFamily="34" charset="0"/>
                <a:sym typeface="Tahoma" pitchFamily="34" charset="0"/>
              </a:rPr>
              <a:t>Notes: According to CMS, population is the U.S. Bureau of the Census resident-based population, less armed forces overseas and population of outlying areas, plus the net undercount.</a:t>
            </a:r>
          </a:p>
          <a:p>
            <a:pPr>
              <a:buClr>
                <a:srgbClr val="000000"/>
              </a:buClr>
              <a:buFont typeface="Tahoma" pitchFamily="34" charset="0"/>
              <a:buNone/>
            </a:pPr>
            <a:endParaRPr lang="en-US" sz="1000">
              <a:solidFill>
                <a:srgbClr val="000000"/>
              </a:solidFill>
              <a:latin typeface="Tahoma" pitchFamily="34" charset="0"/>
              <a:cs typeface="Tahoma" pitchFamily="34" charset="0"/>
              <a:sym typeface="Tahoma" pitchFamily="34" charset="0"/>
            </a:endParaRPr>
          </a:p>
          <a:p>
            <a:pPr>
              <a:buClr>
                <a:srgbClr val="000000"/>
              </a:buClr>
              <a:buFont typeface="Tahoma" pitchFamily="34" charset="0"/>
              <a:buNone/>
            </a:pPr>
            <a:r>
              <a:rPr lang="en-US" sz="1000">
                <a:solidFill>
                  <a:srgbClr val="000000"/>
                </a:solidFill>
                <a:latin typeface="Tahoma" pitchFamily="34" charset="0"/>
                <a:cs typeface="Tahoma" pitchFamily="34" charset="0"/>
                <a:sym typeface="Tahoma" pitchFamily="34" charset="0"/>
              </a:rPr>
              <a:t>Source: Centers for Medicare and Medicaid Services, Office of the Actuary, National Health Statistics Group, at </a:t>
            </a:r>
            <a:r>
              <a:rPr lang="en-US" sz="1000">
                <a:solidFill>
                  <a:srgbClr val="000000"/>
                </a:solidFill>
                <a:latin typeface="Tahoma" pitchFamily="34" charset="0"/>
                <a:cs typeface="Tahoma" pitchFamily="34" charset="0"/>
                <a:sym typeface="Tahoma" pitchFamily="34" charset="0"/>
                <a:hlinkClick r:id="rId6"/>
              </a:rPr>
              <a:t>http://www.cms.hhs.gov/NationalHealthExpendData/</a:t>
            </a:r>
            <a:r>
              <a:rPr lang="en-US" sz="1000">
                <a:solidFill>
                  <a:srgbClr val="000000"/>
                </a:solidFill>
                <a:latin typeface="Tahoma" pitchFamily="34" charset="0"/>
                <a:cs typeface="Tahoma" pitchFamily="34" charset="0"/>
                <a:sym typeface="Tahoma" pitchFamily="34" charset="0"/>
              </a:rPr>
              <a:t> (see Historical; NHE summary including share of GDP, CY 1960-2010; file nhegdp10.zip).</a:t>
            </a:r>
          </a:p>
        </p:txBody>
      </p:sp>
      <p:sp>
        <p:nvSpPr>
          <p:cNvPr id="21509" name="Line 5"/>
          <p:cNvSpPr>
            <a:spLocks noChangeShapeType="1"/>
          </p:cNvSpPr>
          <p:nvPr/>
        </p:nvSpPr>
        <p:spPr bwMode="auto">
          <a:xfrm flipV="1">
            <a:off x="3529013" y="1371600"/>
            <a:ext cx="0" cy="3475038"/>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pic>
        <p:nvPicPr>
          <p:cNvPr id="21510" name="Picture 7" descr="kfflogo-color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615363" y="6337300"/>
            <a:ext cx="4572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11" name="Text Box 6"/>
          <p:cNvSpPr txBox="1">
            <a:spLocks noChangeArrowheads="1"/>
          </p:cNvSpPr>
          <p:nvPr/>
        </p:nvSpPr>
        <p:spPr bwMode="auto">
          <a:xfrm>
            <a:off x="914400" y="5486400"/>
            <a:ext cx="79248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buClr>
                <a:srgbClr val="000000"/>
              </a:buClr>
              <a:buFont typeface="Tahoma" pitchFamily="34" charset="0"/>
              <a:buNone/>
            </a:pPr>
            <a:r>
              <a:rPr lang="en-US" sz="1000" b="1">
                <a:solidFill>
                  <a:srgbClr val="000000"/>
                </a:solidFill>
                <a:latin typeface="Tahoma" pitchFamily="34" charset="0"/>
                <a:cs typeface="Tahoma" pitchFamily="34" charset="0"/>
                <a:sym typeface="Tahoma" pitchFamily="34" charset="0"/>
              </a:rPr>
              <a:t>  5.2%      7.2%    9.2%   12.5%  13.8%  14.5%  15.4%  15.9%  16.0%  16.1%  16.2%  16.4%  16.8%  17.9%  17.9% </a:t>
            </a:r>
          </a:p>
        </p:txBody>
      </p:sp>
      <p:sp>
        <p:nvSpPr>
          <p:cNvPr id="21512" name="Text Box 92"/>
          <p:cNvSpPr txBox="1">
            <a:spLocks noChangeArrowheads="1"/>
          </p:cNvSpPr>
          <p:nvPr/>
        </p:nvSpPr>
        <p:spPr bwMode="auto">
          <a:xfrm>
            <a:off x="1098550" y="5257800"/>
            <a:ext cx="7435850" cy="198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36576" tIns="22860" rIns="36576" bIns="0"/>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buClr>
                <a:srgbClr val="000000"/>
              </a:buClr>
              <a:buFont typeface="Tahoma" pitchFamily="34" charset="0"/>
              <a:buNone/>
            </a:pPr>
            <a:r>
              <a:rPr lang="en-US" sz="1100" b="1">
                <a:solidFill>
                  <a:srgbClr val="000000"/>
                </a:solidFill>
                <a:latin typeface="Tahoma" pitchFamily="34" charset="0"/>
                <a:cs typeface="Tahoma" pitchFamily="34" charset="0"/>
                <a:sym typeface="Tahoma" pitchFamily="34" charset="0"/>
              </a:rPr>
              <a:t>NHE as a Share of GDP</a:t>
            </a:r>
          </a:p>
        </p:txBody>
      </p:sp>
      <p:sp>
        <p:nvSpPr>
          <p:cNvPr id="21513" name="Line 91"/>
          <p:cNvSpPr>
            <a:spLocks noChangeShapeType="1"/>
          </p:cNvSpPr>
          <p:nvPr/>
        </p:nvSpPr>
        <p:spPr bwMode="auto">
          <a:xfrm flipV="1">
            <a:off x="1098550" y="5181600"/>
            <a:ext cx="7435850" cy="3175"/>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Tree>
  </p:cSld>
  <p:clrMapOvr>
    <a:masterClrMapping/>
  </p:clrMapOvr>
  <p:transition advClick="0" advTm="25000"/>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3554" name="Object 2"/>
          <p:cNvGraphicFramePr>
            <a:graphicFrameLocks noGrp="1" noChangeAspect="1"/>
          </p:cNvGraphicFramePr>
          <p:nvPr>
            <p:ph type="chart" idx="4294967295"/>
          </p:nvPr>
        </p:nvGraphicFramePr>
        <p:xfrm>
          <a:off x="381000" y="1371600"/>
          <a:ext cx="8115300" cy="4351338"/>
        </p:xfrm>
        <a:graphic>
          <a:graphicData uri="http://schemas.openxmlformats.org/presentationml/2006/ole">
            <mc:AlternateContent xmlns:mc="http://schemas.openxmlformats.org/markup-compatibility/2006">
              <mc:Choice xmlns:v="urn:schemas-microsoft-com:vml" Requires="v">
                <p:oleObj spid="_x0000_s23566" r:id="rId4" imgW="8114479" imgH="4352921" progId="Excel.Chart.8">
                  <p:embed/>
                </p:oleObj>
              </mc:Choice>
              <mc:Fallback>
                <p:oleObj r:id="rId4" imgW="8114479" imgH="4352921" progId="Excel.Chart.8">
                  <p:embed/>
                  <p:pic>
                    <p:nvPicPr>
                      <p:cNvPr id="0" name="Object 2"/>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1000" y="1371600"/>
                        <a:ext cx="81153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3555" name="Text Box 3"/>
          <p:cNvSpPr txBox="1">
            <a:spLocks noChangeArrowheads="1"/>
          </p:cNvSpPr>
          <p:nvPr/>
        </p:nvSpPr>
        <p:spPr bwMode="auto">
          <a:xfrm>
            <a:off x="0" y="5634038"/>
            <a:ext cx="8615363" cy="1160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sq">
                <a:solidFill>
                  <a:srgbClr val="000000"/>
                </a:solidFill>
                <a:miter lim="800000"/>
                <a:headEnd type="none" w="sm" len="sm"/>
                <a:tailEnd type="none" w="sm" len="sm"/>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buClr>
                <a:srgbClr val="000000"/>
              </a:buClr>
              <a:buFont typeface="Tahoma" pitchFamily="34" charset="0"/>
              <a:buNone/>
            </a:pPr>
            <a:r>
              <a:rPr lang="en-US" sz="1000">
                <a:solidFill>
                  <a:srgbClr val="000000"/>
                </a:solidFill>
                <a:latin typeface="Tahoma" pitchFamily="34" charset="0"/>
                <a:cs typeface="Tahoma" pitchFamily="34" charset="0"/>
                <a:sym typeface="Tahoma" pitchFamily="34" charset="0"/>
              </a:rPr>
              <a:t>Note: Dollar amounts in parentheses are the annual expenses per person in each percentile. Population is the civilian noninstitutionalized population, including those without any health care spending. Health care spending is total payments from all sources (including direct payments from individuals and families, private insurance, Medicare, Medicaid, and miscellaneous other sources) to hospitals, physicians, other providers (including dental care), and pharmacies; health insurance premiums are not included. </a:t>
            </a:r>
          </a:p>
          <a:p>
            <a:pPr>
              <a:buClr>
                <a:srgbClr val="000000"/>
              </a:buClr>
              <a:buFont typeface="Tahoma" pitchFamily="34" charset="0"/>
              <a:buNone/>
            </a:pPr>
            <a:endParaRPr lang="en-US" sz="1000">
              <a:solidFill>
                <a:srgbClr val="000000"/>
              </a:solidFill>
              <a:latin typeface="Tahoma" pitchFamily="34" charset="0"/>
              <a:cs typeface="Tahoma" pitchFamily="34" charset="0"/>
              <a:sym typeface="Tahoma" pitchFamily="34" charset="0"/>
            </a:endParaRPr>
          </a:p>
          <a:p>
            <a:pPr>
              <a:buClr>
                <a:srgbClr val="000000"/>
              </a:buClr>
              <a:buFont typeface="Tahoma" pitchFamily="34" charset="0"/>
              <a:buNone/>
            </a:pPr>
            <a:r>
              <a:rPr lang="en-US" sz="1000">
                <a:solidFill>
                  <a:srgbClr val="000000"/>
                </a:solidFill>
                <a:latin typeface="Tahoma" pitchFamily="34" charset="0"/>
                <a:cs typeface="Tahoma" pitchFamily="34" charset="0"/>
                <a:sym typeface="Tahoma" pitchFamily="34" charset="0"/>
              </a:rPr>
              <a:t>Source: Kaiser Family Foundation calculations using data from U.S. Department of Health and Human Services, Agency for Healthcare Research and Quality, Medical Expenditure Panel Survey (MEPS), Household Component, 2009.</a:t>
            </a:r>
          </a:p>
        </p:txBody>
      </p:sp>
      <p:sp>
        <p:nvSpPr>
          <p:cNvPr id="23556" name="Rectangle 4"/>
          <p:cNvSpPr>
            <a:spLocks noChangeArrowheads="1"/>
          </p:cNvSpPr>
          <p:nvPr/>
        </p:nvSpPr>
        <p:spPr bwMode="auto">
          <a:xfrm>
            <a:off x="455613" y="292100"/>
            <a:ext cx="822642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buClr>
                <a:srgbClr val="000000"/>
              </a:buClr>
              <a:buFont typeface="Tahoma" pitchFamily="34" charset="0"/>
              <a:buNone/>
            </a:pPr>
            <a:r>
              <a:rPr lang="en-US" sz="2800" b="1">
                <a:solidFill>
                  <a:srgbClr val="000000"/>
                </a:solidFill>
                <a:latin typeface="Tahoma" pitchFamily="34" charset="0"/>
                <a:cs typeface="Tahoma" pitchFamily="34" charset="0"/>
                <a:sym typeface="Tahoma" pitchFamily="34" charset="0"/>
              </a:rPr>
              <a:t>Concentration of Health Care Spending in the U.S. Population, 2009 </a:t>
            </a:r>
          </a:p>
        </p:txBody>
      </p:sp>
      <p:sp>
        <p:nvSpPr>
          <p:cNvPr id="23557" name="Text Box 5"/>
          <p:cNvSpPr txBox="1">
            <a:spLocks noChangeArrowheads="1"/>
          </p:cNvSpPr>
          <p:nvPr/>
        </p:nvSpPr>
        <p:spPr bwMode="auto">
          <a:xfrm>
            <a:off x="1524000" y="5105400"/>
            <a:ext cx="11430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buClr>
                <a:srgbClr val="000000"/>
              </a:buClr>
              <a:buFont typeface="Tahoma" pitchFamily="34" charset="0"/>
              <a:buNone/>
            </a:pPr>
            <a:r>
              <a:rPr lang="en-US" sz="1200" b="1">
                <a:solidFill>
                  <a:srgbClr val="000000"/>
                </a:solidFill>
                <a:latin typeface="Tahoma" pitchFamily="34" charset="0"/>
                <a:cs typeface="Tahoma" pitchFamily="34" charset="0"/>
                <a:sym typeface="Tahoma" pitchFamily="34" charset="0"/>
              </a:rPr>
              <a:t>(≥$51,951)</a:t>
            </a:r>
          </a:p>
        </p:txBody>
      </p:sp>
      <p:sp>
        <p:nvSpPr>
          <p:cNvPr id="23558" name="Text Box 6"/>
          <p:cNvSpPr txBox="1">
            <a:spLocks noChangeArrowheads="1"/>
          </p:cNvSpPr>
          <p:nvPr/>
        </p:nvSpPr>
        <p:spPr bwMode="auto">
          <a:xfrm>
            <a:off x="2514600" y="5105400"/>
            <a:ext cx="11430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buClr>
                <a:srgbClr val="000000"/>
              </a:buClr>
              <a:buFont typeface="Tahoma" pitchFamily="34" charset="0"/>
              <a:buNone/>
            </a:pPr>
            <a:r>
              <a:rPr lang="en-US" sz="1200" b="1">
                <a:solidFill>
                  <a:srgbClr val="000000"/>
                </a:solidFill>
                <a:latin typeface="Tahoma" pitchFamily="34" charset="0"/>
                <a:cs typeface="Tahoma" pitchFamily="34" charset="0"/>
                <a:sym typeface="Tahoma" pitchFamily="34" charset="0"/>
              </a:rPr>
              <a:t>(≥$17,402)</a:t>
            </a:r>
          </a:p>
        </p:txBody>
      </p:sp>
      <p:sp>
        <p:nvSpPr>
          <p:cNvPr id="23559" name="Text Box 7"/>
          <p:cNvSpPr txBox="1">
            <a:spLocks noChangeArrowheads="1"/>
          </p:cNvSpPr>
          <p:nvPr/>
        </p:nvSpPr>
        <p:spPr bwMode="auto">
          <a:xfrm>
            <a:off x="3436938" y="5105400"/>
            <a:ext cx="11430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buClr>
                <a:srgbClr val="000000"/>
              </a:buClr>
              <a:buFont typeface="Tahoma" pitchFamily="34" charset="0"/>
              <a:buNone/>
            </a:pPr>
            <a:r>
              <a:rPr lang="en-US" sz="1200" b="1">
                <a:solidFill>
                  <a:srgbClr val="000000"/>
                </a:solidFill>
                <a:latin typeface="Tahoma" pitchFamily="34" charset="0"/>
                <a:cs typeface="Tahoma" pitchFamily="34" charset="0"/>
                <a:sym typeface="Tahoma" pitchFamily="34" charset="0"/>
              </a:rPr>
              <a:t>(≥$9,570)</a:t>
            </a:r>
          </a:p>
        </p:txBody>
      </p:sp>
      <p:sp>
        <p:nvSpPr>
          <p:cNvPr id="23560" name="Text Box 8"/>
          <p:cNvSpPr txBox="1">
            <a:spLocks noChangeArrowheads="1"/>
          </p:cNvSpPr>
          <p:nvPr/>
        </p:nvSpPr>
        <p:spPr bwMode="auto">
          <a:xfrm>
            <a:off x="4419600" y="5105400"/>
            <a:ext cx="11430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buClr>
                <a:srgbClr val="000000"/>
              </a:buClr>
              <a:buFont typeface="Tahoma" pitchFamily="34" charset="0"/>
              <a:buNone/>
            </a:pPr>
            <a:r>
              <a:rPr lang="en-US" sz="1200" b="1">
                <a:solidFill>
                  <a:srgbClr val="000000"/>
                </a:solidFill>
                <a:latin typeface="Tahoma" pitchFamily="34" charset="0"/>
                <a:cs typeface="Tahoma" pitchFamily="34" charset="0"/>
                <a:sym typeface="Tahoma" pitchFamily="34" charset="0"/>
              </a:rPr>
              <a:t>(≥$6,343)</a:t>
            </a:r>
          </a:p>
        </p:txBody>
      </p:sp>
      <p:sp>
        <p:nvSpPr>
          <p:cNvPr id="23561" name="Text Box 9"/>
          <p:cNvSpPr txBox="1">
            <a:spLocks noChangeArrowheads="1"/>
          </p:cNvSpPr>
          <p:nvPr/>
        </p:nvSpPr>
        <p:spPr bwMode="auto">
          <a:xfrm>
            <a:off x="5402263" y="5105400"/>
            <a:ext cx="11430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buClr>
                <a:srgbClr val="000000"/>
              </a:buClr>
              <a:buFont typeface="Tahoma" pitchFamily="34" charset="0"/>
              <a:buNone/>
            </a:pPr>
            <a:r>
              <a:rPr lang="en-US" sz="1200" b="1">
                <a:solidFill>
                  <a:srgbClr val="000000"/>
                </a:solidFill>
                <a:latin typeface="Tahoma" pitchFamily="34" charset="0"/>
                <a:cs typeface="Tahoma" pitchFamily="34" charset="0"/>
                <a:sym typeface="Tahoma" pitchFamily="34" charset="0"/>
              </a:rPr>
              <a:t>(≥$4,586)</a:t>
            </a:r>
          </a:p>
        </p:txBody>
      </p:sp>
      <p:sp>
        <p:nvSpPr>
          <p:cNvPr id="23562" name="Text Box 10"/>
          <p:cNvSpPr txBox="1">
            <a:spLocks noChangeArrowheads="1"/>
          </p:cNvSpPr>
          <p:nvPr/>
        </p:nvSpPr>
        <p:spPr bwMode="auto">
          <a:xfrm>
            <a:off x="6324600" y="5105400"/>
            <a:ext cx="11430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buClr>
                <a:srgbClr val="000000"/>
              </a:buClr>
              <a:buFont typeface="Tahoma" pitchFamily="34" charset="0"/>
              <a:buNone/>
            </a:pPr>
            <a:r>
              <a:rPr lang="en-US" sz="1200" b="1">
                <a:solidFill>
                  <a:srgbClr val="000000"/>
                </a:solidFill>
                <a:latin typeface="Tahoma" pitchFamily="34" charset="0"/>
                <a:cs typeface="Tahoma" pitchFamily="34" charset="0"/>
                <a:sym typeface="Tahoma" pitchFamily="34" charset="0"/>
              </a:rPr>
              <a:t>(≥$851)</a:t>
            </a:r>
          </a:p>
        </p:txBody>
      </p:sp>
      <p:sp>
        <p:nvSpPr>
          <p:cNvPr id="23563" name="Text Box 11"/>
          <p:cNvSpPr txBox="1">
            <a:spLocks noChangeArrowheads="1"/>
          </p:cNvSpPr>
          <p:nvPr/>
        </p:nvSpPr>
        <p:spPr bwMode="auto">
          <a:xfrm>
            <a:off x="7285038" y="5105400"/>
            <a:ext cx="11430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buClr>
                <a:srgbClr val="000000"/>
              </a:buClr>
              <a:buFont typeface="Tahoma" pitchFamily="34" charset="0"/>
              <a:buNone/>
            </a:pPr>
            <a:r>
              <a:rPr lang="en-US" sz="1200" b="1">
                <a:solidFill>
                  <a:srgbClr val="000000"/>
                </a:solidFill>
                <a:latin typeface="Tahoma" pitchFamily="34" charset="0"/>
                <a:cs typeface="Tahoma" pitchFamily="34" charset="0"/>
                <a:sym typeface="Tahoma" pitchFamily="34" charset="0"/>
              </a:rPr>
              <a:t>(&lt;$851)</a:t>
            </a:r>
          </a:p>
        </p:txBody>
      </p:sp>
      <p:sp>
        <p:nvSpPr>
          <p:cNvPr id="23564" name="Text Box 12"/>
          <p:cNvSpPr txBox="1">
            <a:spLocks noChangeArrowheads="1"/>
          </p:cNvSpPr>
          <p:nvPr/>
        </p:nvSpPr>
        <p:spPr bwMode="auto">
          <a:xfrm rot="-5400000">
            <a:off x="-1273968" y="3023393"/>
            <a:ext cx="40386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buClr>
                <a:srgbClr val="000000"/>
              </a:buClr>
              <a:buFont typeface="Tahoma" pitchFamily="34" charset="0"/>
              <a:buNone/>
            </a:pPr>
            <a:r>
              <a:rPr lang="en-US" sz="1200" b="1">
                <a:solidFill>
                  <a:srgbClr val="000000"/>
                </a:solidFill>
                <a:latin typeface="Tahoma" pitchFamily="34" charset="0"/>
                <a:cs typeface="Tahoma" pitchFamily="34" charset="0"/>
                <a:sym typeface="Tahoma" pitchFamily="34" charset="0"/>
              </a:rPr>
              <a:t>Percent of Total Health Care Spending</a:t>
            </a:r>
          </a:p>
        </p:txBody>
      </p:sp>
      <p:pic>
        <p:nvPicPr>
          <p:cNvPr id="23565" name="Picture 13" descr="kfflogo-color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615363" y="6337300"/>
            <a:ext cx="4572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advClick="0" advTm="25000"/>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idx="4294967295"/>
          </p:nvPr>
        </p:nvSpPr>
        <p:spPr>
          <a:xfrm>
            <a:off x="685800" y="304800"/>
            <a:ext cx="7772400" cy="914400"/>
          </a:xfrm>
        </p:spPr>
        <p:txBody>
          <a:bodyPr/>
          <a:lstStyle/>
          <a:p>
            <a:pPr>
              <a:buClr>
                <a:srgbClr val="000000"/>
              </a:buClr>
              <a:buFont typeface="Tahoma" pitchFamily="34" charset="0"/>
              <a:buNone/>
            </a:pPr>
            <a:r>
              <a:rPr lang="en-US" sz="2800" b="1">
                <a:cs typeface="Tahoma" pitchFamily="34" charset="0"/>
                <a:sym typeface="Tahoma" pitchFamily="34" charset="0"/>
              </a:rPr>
              <a:t>Average Annual Growth Rates for Health Spending and GDP Per Capita</a:t>
            </a:r>
          </a:p>
        </p:txBody>
      </p:sp>
      <p:graphicFrame>
        <p:nvGraphicFramePr>
          <p:cNvPr id="25603" name="Object 3"/>
          <p:cNvGraphicFramePr>
            <a:graphicFrameLocks noGrp="1" noChangeAspect="1"/>
          </p:cNvGraphicFramePr>
          <p:nvPr>
            <p:ph idx="4294967295"/>
          </p:nvPr>
        </p:nvGraphicFramePr>
        <p:xfrm>
          <a:off x="685800" y="1550988"/>
          <a:ext cx="7772400" cy="4391025"/>
        </p:xfrm>
        <a:graphic>
          <a:graphicData uri="http://schemas.openxmlformats.org/presentationml/2006/ole">
            <mc:AlternateContent xmlns:mc="http://schemas.openxmlformats.org/markup-compatibility/2006">
              <mc:Choice xmlns:v="urn:schemas-microsoft-com:vml" Requires="v">
                <p:oleObj spid="_x0000_s25613" r:id="rId4" imgW="7773074" imgH="4395597" progId="Excel.Chart.8">
                  <p:embed/>
                </p:oleObj>
              </mc:Choice>
              <mc:Fallback>
                <p:oleObj r:id="rId4" imgW="7773074" imgH="4395597" progId="Excel.Chart.8">
                  <p:embed/>
                  <p:pic>
                    <p:nvPicPr>
                      <p:cNvPr id="0" name="Object 3"/>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5800" y="1550988"/>
                        <a:ext cx="7772400" cy="439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5604" name="Text Box 4"/>
          <p:cNvSpPr txBox="1">
            <a:spLocks noChangeArrowheads="1"/>
          </p:cNvSpPr>
          <p:nvPr/>
        </p:nvSpPr>
        <p:spPr bwMode="auto">
          <a:xfrm>
            <a:off x="0" y="6553200"/>
            <a:ext cx="8615363"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buClr>
                <a:srgbClr val="000000"/>
              </a:buClr>
              <a:buFont typeface="Tahoma" pitchFamily="34" charset="0"/>
              <a:buNone/>
            </a:pPr>
            <a:r>
              <a:rPr lang="en-US" sz="1000">
                <a:solidFill>
                  <a:srgbClr val="000000"/>
                </a:solidFill>
                <a:latin typeface="Tahoma" pitchFamily="34" charset="0"/>
                <a:cs typeface="Tahoma" pitchFamily="34" charset="0"/>
                <a:sym typeface="Tahoma" pitchFamily="34" charset="0"/>
              </a:rPr>
              <a:t>Source: Historical data from Centers for Medicare and Medicaid Services, Office of the Actuary, National Health Statistics Group.</a:t>
            </a:r>
          </a:p>
        </p:txBody>
      </p:sp>
      <p:pic>
        <p:nvPicPr>
          <p:cNvPr id="25605" name="Picture 5" descr="kfflogo-color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615363" y="6337300"/>
            <a:ext cx="4572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06" name="Line 5"/>
          <p:cNvSpPr>
            <a:spLocks noChangeShapeType="1"/>
          </p:cNvSpPr>
          <p:nvPr/>
        </p:nvSpPr>
        <p:spPr bwMode="auto">
          <a:xfrm flipV="1">
            <a:off x="7142163" y="2286000"/>
            <a:ext cx="0" cy="3200400"/>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25607" name="TextBox 2"/>
          <p:cNvSpPr txBox="1">
            <a:spLocks noChangeArrowheads="1"/>
          </p:cNvSpPr>
          <p:nvPr/>
        </p:nvSpPr>
        <p:spPr bwMode="auto">
          <a:xfrm>
            <a:off x="7239000" y="5715000"/>
            <a:ext cx="11430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buClr>
                <a:srgbClr val="000000"/>
              </a:buClr>
              <a:buFont typeface="Tahoma" pitchFamily="34" charset="0"/>
              <a:buNone/>
            </a:pPr>
            <a:r>
              <a:rPr lang="en-US" sz="1200" b="1">
                <a:solidFill>
                  <a:srgbClr val="000000"/>
                </a:solidFill>
                <a:latin typeface="Tahoma" pitchFamily="34" charset="0"/>
                <a:cs typeface="Tahoma" pitchFamily="34" charset="0"/>
                <a:sym typeface="Tahoma" pitchFamily="34" charset="0"/>
              </a:rPr>
              <a:t>Projected</a:t>
            </a:r>
          </a:p>
        </p:txBody>
      </p:sp>
      <p:sp>
        <p:nvSpPr>
          <p:cNvPr id="25608" name="Line 5"/>
          <p:cNvSpPr>
            <a:spLocks noChangeShapeType="1"/>
          </p:cNvSpPr>
          <p:nvPr/>
        </p:nvSpPr>
        <p:spPr bwMode="auto">
          <a:xfrm flipV="1">
            <a:off x="5980113" y="2286000"/>
            <a:ext cx="0" cy="3200400"/>
          </a:xfrm>
          <a:prstGeom prst="line">
            <a:avLst/>
          </a:prstGeom>
          <a:noFill/>
          <a:ln w="9525">
            <a:solidFill>
              <a:srgbClr val="000000"/>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25609" name="Bent-Up Arrow 9"/>
          <p:cNvSpPr>
            <a:spLocks/>
          </p:cNvSpPr>
          <p:nvPr/>
        </p:nvSpPr>
        <p:spPr bwMode="auto">
          <a:xfrm rot="8475426">
            <a:off x="6054725" y="3063875"/>
            <a:ext cx="549275" cy="301625"/>
          </a:xfrm>
          <a:custGeom>
            <a:avLst/>
            <a:gdLst>
              <a:gd name="T0" fmla="*/ 0 w 549275"/>
              <a:gd name="T1" fmla="*/ 226219 h 301625"/>
              <a:gd name="T2" fmla="*/ 436166 w 549275"/>
              <a:gd name="T3" fmla="*/ 226219 h 301625"/>
              <a:gd name="T4" fmla="*/ 436166 w 549275"/>
              <a:gd name="T5" fmla="*/ 75406 h 301625"/>
              <a:gd name="T6" fmla="*/ 398463 w 549275"/>
              <a:gd name="T7" fmla="*/ 75406 h 301625"/>
              <a:gd name="T8" fmla="*/ 473869 w 549275"/>
              <a:gd name="T9" fmla="*/ 0 h 301625"/>
              <a:gd name="T10" fmla="*/ 549275 w 549275"/>
              <a:gd name="T11" fmla="*/ 75406 h 301625"/>
              <a:gd name="T12" fmla="*/ 511572 w 549275"/>
              <a:gd name="T13" fmla="*/ 75406 h 301625"/>
              <a:gd name="T14" fmla="*/ 511572 w 549275"/>
              <a:gd name="T15" fmla="*/ 301625 h 301625"/>
              <a:gd name="T16" fmla="*/ 0 w 549275"/>
              <a:gd name="T17" fmla="*/ 301625 h 301625"/>
              <a:gd name="T18" fmla="*/ 0 w 549275"/>
              <a:gd name="T19" fmla="*/ 226219 h 30162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549275" h="301625">
                <a:moveTo>
                  <a:pt x="0" y="226219"/>
                </a:moveTo>
                <a:lnTo>
                  <a:pt x="436166" y="226219"/>
                </a:lnTo>
                <a:lnTo>
                  <a:pt x="436166" y="75406"/>
                </a:lnTo>
                <a:lnTo>
                  <a:pt x="398463" y="75406"/>
                </a:lnTo>
                <a:lnTo>
                  <a:pt x="473869" y="0"/>
                </a:lnTo>
                <a:lnTo>
                  <a:pt x="549275" y="75406"/>
                </a:lnTo>
                <a:lnTo>
                  <a:pt x="511572" y="75406"/>
                </a:lnTo>
                <a:lnTo>
                  <a:pt x="511572" y="301625"/>
                </a:lnTo>
                <a:lnTo>
                  <a:pt x="0" y="301625"/>
                </a:lnTo>
                <a:lnTo>
                  <a:pt x="0" y="226219"/>
                </a:lnTo>
                <a:close/>
              </a:path>
            </a:pathLst>
          </a:custGeom>
          <a:solidFill>
            <a:srgbClr val="29ABFB"/>
          </a:solidFill>
          <a:ln w="9525" cap="flat" cmpd="sng">
            <a:solidFill>
              <a:schemeClr val="tx1"/>
            </a:solidFill>
            <a:prstDash val="solid"/>
            <a:round/>
            <a:headEnd type="none" w="med" len="med"/>
            <a:tailEnd type="none" w="med" len="med"/>
          </a:ln>
        </p:spPr>
        <p:txBody>
          <a:bodyPr/>
          <a:lstStyle/>
          <a:p>
            <a:endParaRPr lang="en-US"/>
          </a:p>
        </p:txBody>
      </p:sp>
      <p:sp>
        <p:nvSpPr>
          <p:cNvPr id="25610" name="TextBox 10"/>
          <p:cNvSpPr txBox="1">
            <a:spLocks noChangeArrowheads="1"/>
          </p:cNvSpPr>
          <p:nvPr/>
        </p:nvSpPr>
        <p:spPr bwMode="auto">
          <a:xfrm>
            <a:off x="6192838" y="2590800"/>
            <a:ext cx="1046162"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buClr>
                <a:srgbClr val="000000"/>
              </a:buClr>
              <a:buFont typeface="Tahoma" pitchFamily="34" charset="0"/>
              <a:buNone/>
            </a:pPr>
            <a:r>
              <a:rPr lang="en-US" sz="1200" b="1">
                <a:solidFill>
                  <a:srgbClr val="000000"/>
                </a:solidFill>
                <a:latin typeface="Tahoma" pitchFamily="34" charset="0"/>
                <a:cs typeface="Tahoma" pitchFamily="34" charset="0"/>
                <a:sym typeface="Tahoma" pitchFamily="34" charset="0"/>
              </a:rPr>
              <a:t>Plus 2.4</a:t>
            </a:r>
          </a:p>
        </p:txBody>
      </p:sp>
      <p:sp>
        <p:nvSpPr>
          <p:cNvPr id="25611" name="Rectangle 11"/>
          <p:cNvSpPr>
            <a:spLocks noChangeArrowheads="1"/>
          </p:cNvSpPr>
          <p:nvPr/>
        </p:nvSpPr>
        <p:spPr bwMode="auto">
          <a:xfrm>
            <a:off x="7477125" y="3228975"/>
            <a:ext cx="788988"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buClr>
                <a:srgbClr val="000000"/>
              </a:buClr>
              <a:buFont typeface="Tahoma" pitchFamily="34" charset="0"/>
              <a:buNone/>
            </a:pPr>
            <a:r>
              <a:rPr lang="en-US" sz="1200" b="1">
                <a:solidFill>
                  <a:srgbClr val="000000"/>
                </a:solidFill>
                <a:latin typeface="Tahoma" pitchFamily="34" charset="0"/>
                <a:cs typeface="Tahoma" pitchFamily="34" charset="0"/>
                <a:sym typeface="Tahoma" pitchFamily="34" charset="0"/>
              </a:rPr>
              <a:t>Plus 1.0</a:t>
            </a:r>
          </a:p>
        </p:txBody>
      </p:sp>
      <p:pic>
        <p:nvPicPr>
          <p:cNvPr id="25612" name="Picture 17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226300" y="3560763"/>
            <a:ext cx="469900" cy="554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3"/>
          <p:cNvSpPr>
            <a:spLocks noGrp="1"/>
          </p:cNvSpPr>
          <p:nvPr>
            <p:ph type="title" idx="4294967295"/>
          </p:nvPr>
        </p:nvSpPr>
        <p:spPr>
          <a:xfrm>
            <a:off x="36513" y="176213"/>
            <a:ext cx="9097962" cy="563562"/>
          </a:xfrm>
        </p:spPr>
        <p:txBody>
          <a:bodyPr/>
          <a:lstStyle/>
          <a:p>
            <a:pPr>
              <a:buClr>
                <a:srgbClr val="000000"/>
              </a:buClr>
              <a:buFont typeface="Tahoma" pitchFamily="34" charset="0"/>
              <a:buNone/>
            </a:pPr>
            <a:r>
              <a:rPr lang="en-US" sz="2800" b="1">
                <a:cs typeface="Tahoma" pitchFamily="34" charset="0"/>
                <a:sym typeface="Tahoma" pitchFamily="34" charset="0"/>
              </a:rPr>
              <a:t>Putting Off Care Because of Cost</a:t>
            </a:r>
          </a:p>
        </p:txBody>
      </p:sp>
      <p:sp>
        <p:nvSpPr>
          <p:cNvPr id="27651" name="Text Placeholder 20"/>
          <p:cNvSpPr>
            <a:spLocks noGrp="1"/>
          </p:cNvSpPr>
          <p:nvPr>
            <p:ph type="body" idx="4294967295"/>
          </p:nvPr>
        </p:nvSpPr>
        <p:spPr>
          <a:xfrm>
            <a:off x="200025" y="935038"/>
            <a:ext cx="8610600" cy="517525"/>
          </a:xfrm>
        </p:spPr>
        <p:txBody>
          <a:bodyPr>
            <a:spAutoFit/>
          </a:bodyPr>
          <a:lstStyle/>
          <a:p>
            <a:pPr marL="0" indent="0">
              <a:spcBef>
                <a:spcPct val="0"/>
              </a:spcBef>
              <a:buClr>
                <a:srgbClr val="000000"/>
              </a:buClr>
              <a:buFont typeface="Tahoma" pitchFamily="34" charset="0"/>
              <a:buNone/>
            </a:pPr>
            <a:r>
              <a:rPr lang="en-US" sz="1400" b="1">
                <a:cs typeface="Tahoma" pitchFamily="34" charset="0"/>
                <a:sym typeface="Tahoma" pitchFamily="34" charset="0"/>
              </a:rPr>
              <a:t>Percent who say they or another family member living in their household have done each of the following because of the cost:</a:t>
            </a:r>
          </a:p>
        </p:txBody>
      </p:sp>
      <p:sp>
        <p:nvSpPr>
          <p:cNvPr id="27652" name="TextBox 9"/>
          <p:cNvSpPr txBox="1">
            <a:spLocks noChangeArrowheads="1"/>
          </p:cNvSpPr>
          <p:nvPr/>
        </p:nvSpPr>
        <p:spPr bwMode="auto">
          <a:xfrm>
            <a:off x="1112838" y="3725863"/>
            <a:ext cx="41148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r">
              <a:buClr>
                <a:srgbClr val="000000"/>
              </a:buClr>
              <a:buFont typeface="Tahoma" pitchFamily="34" charset="0"/>
              <a:buNone/>
            </a:pPr>
            <a:r>
              <a:rPr lang="en-US" sz="1400" b="1">
                <a:solidFill>
                  <a:srgbClr val="000000"/>
                </a:solidFill>
                <a:latin typeface="Tahoma" pitchFamily="34" charset="0"/>
                <a:cs typeface="Arial" charset="0"/>
                <a:sym typeface="Tahoma" pitchFamily="34" charset="0"/>
              </a:rPr>
              <a:t>Not filled a prescription for a medicine</a:t>
            </a:r>
          </a:p>
        </p:txBody>
      </p:sp>
      <p:sp>
        <p:nvSpPr>
          <p:cNvPr id="27653" name="TextBox 10"/>
          <p:cNvSpPr txBox="1">
            <a:spLocks noChangeArrowheads="1"/>
          </p:cNvSpPr>
          <p:nvPr/>
        </p:nvSpPr>
        <p:spPr bwMode="auto">
          <a:xfrm>
            <a:off x="304800" y="4760913"/>
            <a:ext cx="492283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r">
              <a:buClr>
                <a:srgbClr val="000000"/>
              </a:buClr>
              <a:buFont typeface="Tahoma" pitchFamily="34" charset="0"/>
              <a:buNone/>
            </a:pPr>
            <a:r>
              <a:rPr lang="en-US" sz="1400" b="1">
                <a:solidFill>
                  <a:srgbClr val="000000"/>
                </a:solidFill>
                <a:latin typeface="Tahoma" pitchFamily="34" charset="0"/>
                <a:cs typeface="Arial" charset="0"/>
                <a:sym typeface="Tahoma" pitchFamily="34" charset="0"/>
              </a:rPr>
              <a:t>Cut pills in half or skipped doses of medicine</a:t>
            </a:r>
          </a:p>
        </p:txBody>
      </p:sp>
      <p:sp>
        <p:nvSpPr>
          <p:cNvPr id="27654" name="TextBox 27"/>
          <p:cNvSpPr txBox="1">
            <a:spLocks noChangeArrowheads="1"/>
          </p:cNvSpPr>
          <p:nvPr/>
        </p:nvSpPr>
        <p:spPr bwMode="auto">
          <a:xfrm>
            <a:off x="1112838" y="2698750"/>
            <a:ext cx="41148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r">
              <a:buClr>
                <a:srgbClr val="000000"/>
              </a:buClr>
              <a:buFont typeface="Tahoma" pitchFamily="34" charset="0"/>
              <a:buNone/>
            </a:pPr>
            <a:r>
              <a:rPr lang="en-US" sz="1400" b="1">
                <a:solidFill>
                  <a:srgbClr val="000000"/>
                </a:solidFill>
                <a:latin typeface="Tahoma" pitchFamily="34" charset="0"/>
                <a:cs typeface="Arial" charset="0"/>
                <a:sym typeface="Tahoma" pitchFamily="34" charset="0"/>
              </a:rPr>
              <a:t>Skipped dental care or checkups</a:t>
            </a:r>
          </a:p>
        </p:txBody>
      </p:sp>
      <p:sp>
        <p:nvSpPr>
          <p:cNvPr id="27655" name="TextBox 28"/>
          <p:cNvSpPr txBox="1">
            <a:spLocks noChangeArrowheads="1"/>
          </p:cNvSpPr>
          <p:nvPr/>
        </p:nvSpPr>
        <p:spPr bwMode="auto">
          <a:xfrm>
            <a:off x="457200" y="3124200"/>
            <a:ext cx="477043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r">
              <a:buClr>
                <a:srgbClr val="000000"/>
              </a:buClr>
              <a:buFont typeface="Tahoma" pitchFamily="34" charset="0"/>
              <a:buNone/>
            </a:pPr>
            <a:r>
              <a:rPr lang="en-US" sz="1400" b="1">
                <a:solidFill>
                  <a:srgbClr val="000000"/>
                </a:solidFill>
                <a:latin typeface="Tahoma" pitchFamily="34" charset="0"/>
                <a:cs typeface="Arial" charset="0"/>
                <a:sym typeface="Tahoma" pitchFamily="34" charset="0"/>
              </a:rPr>
              <a:t>Put off or postponed getting health care needed</a:t>
            </a:r>
          </a:p>
        </p:txBody>
      </p:sp>
      <p:sp>
        <p:nvSpPr>
          <p:cNvPr id="27656" name="TextBox 29"/>
          <p:cNvSpPr txBox="1">
            <a:spLocks noChangeArrowheads="1"/>
          </p:cNvSpPr>
          <p:nvPr/>
        </p:nvSpPr>
        <p:spPr bwMode="auto">
          <a:xfrm>
            <a:off x="1112838" y="5259388"/>
            <a:ext cx="41148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r">
              <a:buClr>
                <a:srgbClr val="000000"/>
              </a:buClr>
              <a:buFont typeface="Tahoma" pitchFamily="34" charset="0"/>
              <a:buNone/>
            </a:pPr>
            <a:r>
              <a:rPr lang="en-US" sz="1400" b="1">
                <a:solidFill>
                  <a:srgbClr val="000000"/>
                </a:solidFill>
                <a:latin typeface="Tahoma" pitchFamily="34" charset="0"/>
                <a:cs typeface="Arial" charset="0"/>
                <a:sym typeface="Tahoma" pitchFamily="34" charset="0"/>
              </a:rPr>
              <a:t>Had problems getting mental health care</a:t>
            </a:r>
          </a:p>
        </p:txBody>
      </p:sp>
      <p:sp>
        <p:nvSpPr>
          <p:cNvPr id="27657" name="TextBox 30"/>
          <p:cNvSpPr txBox="1">
            <a:spLocks noChangeArrowheads="1"/>
          </p:cNvSpPr>
          <p:nvPr/>
        </p:nvSpPr>
        <p:spPr bwMode="auto">
          <a:xfrm>
            <a:off x="381000" y="2058988"/>
            <a:ext cx="4846638"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r">
              <a:buClr>
                <a:srgbClr val="000000"/>
              </a:buClr>
              <a:buFont typeface="Tahoma" pitchFamily="34" charset="0"/>
              <a:buNone/>
            </a:pPr>
            <a:r>
              <a:rPr lang="en-US" sz="1400" b="1">
                <a:solidFill>
                  <a:srgbClr val="000000"/>
                </a:solidFill>
                <a:latin typeface="Tahoma" pitchFamily="34" charset="0"/>
                <a:cs typeface="Arial" charset="0"/>
                <a:sym typeface="Tahoma" pitchFamily="34" charset="0"/>
              </a:rPr>
              <a:t>Relied on home remedies or over-the-counter drugs instead of going to see a doctor</a:t>
            </a:r>
          </a:p>
        </p:txBody>
      </p:sp>
      <p:sp>
        <p:nvSpPr>
          <p:cNvPr id="27658" name="TextBox 31"/>
          <p:cNvSpPr txBox="1">
            <a:spLocks noChangeArrowheads="1"/>
          </p:cNvSpPr>
          <p:nvPr/>
        </p:nvSpPr>
        <p:spPr bwMode="auto">
          <a:xfrm>
            <a:off x="381000" y="4114800"/>
            <a:ext cx="484663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r">
              <a:buClr>
                <a:srgbClr val="000000"/>
              </a:buClr>
              <a:buFont typeface="Tahoma" pitchFamily="34" charset="0"/>
              <a:buNone/>
            </a:pPr>
            <a:r>
              <a:rPr lang="en-US" sz="1400" b="1">
                <a:solidFill>
                  <a:srgbClr val="000000"/>
                </a:solidFill>
                <a:latin typeface="Tahoma" pitchFamily="34" charset="0"/>
                <a:cs typeface="Arial" charset="0"/>
                <a:sym typeface="Tahoma" pitchFamily="34" charset="0"/>
              </a:rPr>
              <a:t>Skipped a recommended medical test or treatment</a:t>
            </a:r>
          </a:p>
        </p:txBody>
      </p:sp>
      <p:sp>
        <p:nvSpPr>
          <p:cNvPr id="27659" name="TextBox 16"/>
          <p:cNvSpPr txBox="1">
            <a:spLocks noChangeArrowheads="1"/>
          </p:cNvSpPr>
          <p:nvPr/>
        </p:nvSpPr>
        <p:spPr bwMode="auto">
          <a:xfrm>
            <a:off x="0" y="6561138"/>
            <a:ext cx="8067675"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buClr>
                <a:srgbClr val="000000"/>
              </a:buClr>
              <a:buFont typeface="Tahoma" pitchFamily="34" charset="0"/>
              <a:buNone/>
            </a:pPr>
            <a:r>
              <a:rPr lang="en-US" sz="1000">
                <a:solidFill>
                  <a:srgbClr val="000000"/>
                </a:solidFill>
                <a:latin typeface="Tahoma" pitchFamily="34" charset="0"/>
                <a:cs typeface="Tahoma" pitchFamily="34" charset="0"/>
                <a:sym typeface="Tahoma" pitchFamily="34" charset="0"/>
              </a:rPr>
              <a:t>Source: Kaiser Family Foundation </a:t>
            </a:r>
            <a:r>
              <a:rPr lang="en-US" sz="1000" i="1">
                <a:solidFill>
                  <a:srgbClr val="000000"/>
                </a:solidFill>
                <a:latin typeface="Tahoma" pitchFamily="34" charset="0"/>
                <a:cs typeface="Tahoma" pitchFamily="34" charset="0"/>
                <a:sym typeface="Tahoma" pitchFamily="34" charset="0"/>
              </a:rPr>
              <a:t>Health Tracking Poll</a:t>
            </a:r>
            <a:r>
              <a:rPr lang="en-US" sz="1000">
                <a:solidFill>
                  <a:srgbClr val="000000"/>
                </a:solidFill>
                <a:latin typeface="Tahoma" pitchFamily="34" charset="0"/>
                <a:cs typeface="Tahoma" pitchFamily="34" charset="0"/>
                <a:sym typeface="Tahoma" pitchFamily="34" charset="0"/>
              </a:rPr>
              <a:t> (conducted May 8-14, 2012).</a:t>
            </a:r>
          </a:p>
        </p:txBody>
      </p:sp>
      <p:sp>
        <p:nvSpPr>
          <p:cNvPr id="27660" name="TextBox 22"/>
          <p:cNvSpPr txBox="1">
            <a:spLocks noChangeArrowheads="1"/>
          </p:cNvSpPr>
          <p:nvPr/>
        </p:nvSpPr>
        <p:spPr bwMode="auto">
          <a:xfrm>
            <a:off x="1112838" y="5775325"/>
            <a:ext cx="41148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r">
              <a:buClr>
                <a:srgbClr val="000000"/>
              </a:buClr>
              <a:buFont typeface="Tahoma" pitchFamily="34" charset="0"/>
              <a:buNone/>
            </a:pPr>
            <a:r>
              <a:rPr lang="en-US" sz="1400" b="1">
                <a:solidFill>
                  <a:srgbClr val="000000"/>
                </a:solidFill>
                <a:latin typeface="Tahoma" pitchFamily="34" charset="0"/>
                <a:cs typeface="Arial" charset="0"/>
                <a:sym typeface="Tahoma" pitchFamily="34" charset="0"/>
              </a:rPr>
              <a:t>‘Yes’ to any of the above</a:t>
            </a:r>
          </a:p>
        </p:txBody>
      </p:sp>
      <p:pic>
        <p:nvPicPr>
          <p:cNvPr id="27661" name="Picture 7" descr="kfflogo-color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15363" y="6337300"/>
            <a:ext cx="4572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27662" name="Chart 15"/>
          <p:cNvGraphicFramePr>
            <a:graphicFrameLocks/>
          </p:cNvGraphicFramePr>
          <p:nvPr/>
        </p:nvGraphicFramePr>
        <p:xfrm>
          <a:off x="5207000" y="1851025"/>
          <a:ext cx="3987800" cy="4546600"/>
        </p:xfrm>
        <a:graphic>
          <a:graphicData uri="http://schemas.openxmlformats.org/presentationml/2006/ole">
            <mc:AlternateContent xmlns:mc="http://schemas.openxmlformats.org/markup-compatibility/2006">
              <mc:Choice xmlns:v="urn:schemas-microsoft-com:vml" Requires="v">
                <p:oleObj spid="_x0000_s27663" name="Chart" r:id="rId4" imgW="3990927" imgH="4524494" progId="Excel.Chart.8">
                  <p:embed/>
                </p:oleObj>
              </mc:Choice>
              <mc:Fallback>
                <p:oleObj name="Chart" r:id="rId4" imgW="3990927" imgH="4524494" progId="Excel.Chart.8">
                  <p:embed/>
                  <p:pic>
                    <p:nvPicPr>
                      <p:cNvPr id="0" name="Chart 15"/>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07000" y="1851025"/>
                        <a:ext cx="3987800" cy="4546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idx="4294967295"/>
          </p:nvPr>
        </p:nvSpPr>
        <p:spPr>
          <a:xfrm>
            <a:off x="228600" y="87313"/>
            <a:ext cx="8686800" cy="831850"/>
          </a:xfrm>
        </p:spPr>
        <p:txBody>
          <a:bodyPr anchorCtr="1">
            <a:spAutoFit/>
          </a:bodyPr>
          <a:lstStyle/>
          <a:p>
            <a:pPr>
              <a:buClr>
                <a:srgbClr val="000000"/>
              </a:buClr>
              <a:buFont typeface="Tahoma" pitchFamily="34" charset="0"/>
              <a:buNone/>
            </a:pPr>
            <a:r>
              <a:rPr lang="en-US" sz="2400" b="1">
                <a:solidFill>
                  <a:schemeClr val="tx1"/>
                </a:solidFill>
                <a:cs typeface="Tahoma" pitchFamily="34" charset="0"/>
                <a:sym typeface="Tahoma" pitchFamily="34" charset="0"/>
              </a:rPr>
              <a:t>Per Capita Total Current Health Care Expenditures, U.S. and Selected Countries, 2010</a:t>
            </a:r>
          </a:p>
        </p:txBody>
      </p:sp>
      <p:graphicFrame>
        <p:nvGraphicFramePr>
          <p:cNvPr id="29699" name="Object 4"/>
          <p:cNvGraphicFramePr>
            <a:graphicFrameLocks noGrp="1" noChangeAspect="1"/>
          </p:cNvGraphicFramePr>
          <p:nvPr>
            <p:ph idx="4294967295"/>
          </p:nvPr>
        </p:nvGraphicFramePr>
        <p:xfrm>
          <a:off x="228600" y="914400"/>
          <a:ext cx="8585200" cy="5056188"/>
        </p:xfrm>
        <a:graphic>
          <a:graphicData uri="http://schemas.openxmlformats.org/presentationml/2006/ole">
            <mc:AlternateContent xmlns:mc="http://schemas.openxmlformats.org/markup-compatibility/2006">
              <mc:Choice xmlns:v="urn:schemas-microsoft-com:vml" Requires="v">
                <p:oleObj spid="_x0000_s29702" r:id="rId4" imgW="8583912" imgH="5054022" progId="Excel.Chart.8">
                  <p:embed/>
                </p:oleObj>
              </mc:Choice>
              <mc:Fallback>
                <p:oleObj r:id="rId4" imgW="8583912" imgH="5054022" progId="Excel.Chart.8">
                  <p:embed/>
                  <p:pic>
                    <p:nvPicPr>
                      <p:cNvPr id="0" name="Object 4"/>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8600" y="914400"/>
                        <a:ext cx="8585200" cy="5056188"/>
                      </a:xfrm>
                      <a:prstGeom prst="rect">
                        <a:avLst/>
                      </a:prstGeom>
                    </p:spPr>
                  </p:pic>
                </p:oleObj>
              </mc:Fallback>
            </mc:AlternateContent>
          </a:graphicData>
        </a:graphic>
      </p:graphicFrame>
      <p:sp>
        <p:nvSpPr>
          <p:cNvPr id="29700" name="Text Box 6"/>
          <p:cNvSpPr txBox="1">
            <a:spLocks noChangeArrowheads="1"/>
          </p:cNvSpPr>
          <p:nvPr/>
        </p:nvSpPr>
        <p:spPr bwMode="auto">
          <a:xfrm>
            <a:off x="-9525" y="5919788"/>
            <a:ext cx="8534400" cy="931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nSpc>
                <a:spcPct val="75000"/>
              </a:lnSpc>
              <a:spcBef>
                <a:spcPct val="50000"/>
              </a:spcBef>
              <a:buClr>
                <a:srgbClr val="000000"/>
              </a:buClr>
              <a:buFont typeface="Tahoma" pitchFamily="34" charset="0"/>
              <a:buNone/>
            </a:pPr>
            <a:r>
              <a:rPr lang="en-US" sz="1000">
                <a:solidFill>
                  <a:srgbClr val="000000"/>
                </a:solidFill>
                <a:latin typeface="Tahoma" pitchFamily="34" charset="0"/>
                <a:cs typeface="Tahoma" pitchFamily="34" charset="0"/>
                <a:sym typeface="Tahoma" pitchFamily="34" charset="0"/>
              </a:rPr>
              <a:t>^ 2009 data</a:t>
            </a:r>
          </a:p>
          <a:p>
            <a:pPr>
              <a:lnSpc>
                <a:spcPct val="75000"/>
              </a:lnSpc>
              <a:spcBef>
                <a:spcPct val="50000"/>
              </a:spcBef>
              <a:buClr>
                <a:srgbClr val="000000"/>
              </a:buClr>
              <a:buFont typeface="Tahoma" pitchFamily="34" charset="0"/>
              <a:buNone/>
            </a:pPr>
            <a:r>
              <a:rPr lang="en-US" sz="1000">
                <a:solidFill>
                  <a:srgbClr val="000000"/>
                </a:solidFill>
                <a:latin typeface="Tahoma" pitchFamily="34" charset="0"/>
                <a:cs typeface="Tahoma" pitchFamily="34" charset="0"/>
                <a:sym typeface="Tahoma" pitchFamily="34" charset="0"/>
              </a:rPr>
              <a:t>Notes:  Amounts in U.S.$ Purchasing Power Parity, see </a:t>
            </a:r>
            <a:r>
              <a:rPr lang="en-US" sz="1000">
                <a:solidFill>
                  <a:srgbClr val="000000"/>
                </a:solidFill>
                <a:latin typeface="Tahoma" pitchFamily="34" charset="0"/>
                <a:cs typeface="Tahoma" pitchFamily="34" charset="0"/>
                <a:sym typeface="Tahoma" pitchFamily="34" charset="0"/>
                <a:hlinkClick r:id="rId6"/>
              </a:rPr>
              <a:t>www.oecd.org/std/ppp</a:t>
            </a:r>
            <a:r>
              <a:rPr lang="en-US" sz="1000">
                <a:solidFill>
                  <a:srgbClr val="000000"/>
                </a:solidFill>
                <a:latin typeface="Tahoma" pitchFamily="34" charset="0"/>
                <a:cs typeface="Tahoma" pitchFamily="34" charset="0"/>
                <a:sym typeface="Tahoma" pitchFamily="34" charset="0"/>
              </a:rPr>
              <a:t>; includes only countries over $2,500.  OECD defines Total Current Expenditures on Health as the sum of expenditures on personal health care, preventive and public health services, and health administration and health insurance; it excludes investment.  </a:t>
            </a:r>
          </a:p>
          <a:p>
            <a:pPr>
              <a:lnSpc>
                <a:spcPct val="75000"/>
              </a:lnSpc>
              <a:spcBef>
                <a:spcPct val="50000"/>
              </a:spcBef>
              <a:buClr>
                <a:srgbClr val="000000"/>
              </a:buClr>
              <a:buFont typeface="Tahoma" pitchFamily="34" charset="0"/>
              <a:buNone/>
            </a:pPr>
            <a:r>
              <a:rPr lang="en-US" sz="1000">
                <a:solidFill>
                  <a:srgbClr val="000000"/>
                </a:solidFill>
                <a:latin typeface="Tahoma" pitchFamily="34" charset="0"/>
                <a:cs typeface="Tahoma" pitchFamily="34" charset="0"/>
                <a:sym typeface="Tahoma" pitchFamily="34" charset="0"/>
              </a:rPr>
              <a:t>Source:  Organisation for Economic Co-operation and Development. “OECD Health Data: Health Expenditures and Financing”, OECD Health Statistics Data from internet subscription database. </a:t>
            </a:r>
            <a:r>
              <a:rPr lang="en-US" sz="1000">
                <a:solidFill>
                  <a:srgbClr val="000000"/>
                </a:solidFill>
                <a:latin typeface="Tahoma" pitchFamily="34" charset="0"/>
                <a:cs typeface="Tahoma" pitchFamily="34" charset="0"/>
                <a:sym typeface="Tahoma" pitchFamily="34" charset="0"/>
                <a:hlinkClick r:id="rId7"/>
              </a:rPr>
              <a:t>http://www.oecd-library.org</a:t>
            </a:r>
            <a:r>
              <a:rPr lang="en-US" sz="1000">
                <a:solidFill>
                  <a:srgbClr val="000000"/>
                </a:solidFill>
                <a:latin typeface="Tahoma" pitchFamily="34" charset="0"/>
                <a:cs typeface="Tahoma" pitchFamily="34" charset="0"/>
                <a:sym typeface="Tahoma" pitchFamily="34" charset="0"/>
              </a:rPr>
              <a:t>, data accessed on 08/23/12.</a:t>
            </a:r>
          </a:p>
        </p:txBody>
      </p:sp>
      <p:pic>
        <p:nvPicPr>
          <p:cNvPr id="29701" name="Picture 7" descr="kfflogo-color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615363" y="6337300"/>
            <a:ext cx="4572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8"/>
          <p:cNvSpPr>
            <a:spLocks noGrp="1" noChangeArrowheads="1"/>
          </p:cNvSpPr>
          <p:nvPr>
            <p:ph type="title" idx="4294967295"/>
          </p:nvPr>
        </p:nvSpPr>
        <p:spPr>
          <a:xfrm>
            <a:off x="228600" y="228600"/>
            <a:ext cx="8843963" cy="1219200"/>
          </a:xfrm>
        </p:spPr>
        <p:txBody>
          <a:bodyPr/>
          <a:lstStyle/>
          <a:p>
            <a:pPr>
              <a:buClr>
                <a:srgbClr val="000000"/>
              </a:buClr>
              <a:buFont typeface="Tahoma" pitchFamily="34" charset="0"/>
              <a:buNone/>
            </a:pPr>
            <a:r>
              <a:rPr lang="en-US" sz="2800" b="1">
                <a:cs typeface="Tahoma" pitchFamily="34" charset="0"/>
                <a:sym typeface="Tahoma" pitchFamily="34" charset="0"/>
              </a:rPr>
              <a:t>Average Annual Worker  and Employer Contributions to Premiums and Total Premiums for Family Coverage</a:t>
            </a:r>
          </a:p>
        </p:txBody>
      </p:sp>
      <p:sp>
        <p:nvSpPr>
          <p:cNvPr id="31747" name="Text Box 9"/>
          <p:cNvSpPr txBox="1">
            <a:spLocks noChangeArrowheads="1"/>
          </p:cNvSpPr>
          <p:nvPr/>
        </p:nvSpPr>
        <p:spPr bwMode="auto">
          <a:xfrm>
            <a:off x="76200" y="6310313"/>
            <a:ext cx="5410200" cy="223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sq">
                <a:solidFill>
                  <a:srgbClr val="000000"/>
                </a:solidFill>
                <a:miter lim="800000"/>
                <a:headEnd type="none" w="sm" len="sm"/>
                <a:tailEnd type="none" w="sm" len="sm"/>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nSpc>
                <a:spcPct val="85000"/>
              </a:lnSpc>
              <a:spcBef>
                <a:spcPct val="50000"/>
              </a:spcBef>
              <a:buClr>
                <a:srgbClr val="000000"/>
              </a:buClr>
              <a:buFont typeface="Tahoma" pitchFamily="34" charset="0"/>
              <a:buNone/>
            </a:pPr>
            <a:r>
              <a:rPr lang="en-US" sz="1000">
                <a:solidFill>
                  <a:srgbClr val="000000"/>
                </a:solidFill>
                <a:latin typeface="Tahoma" pitchFamily="34" charset="0"/>
                <a:cs typeface="Tahoma" pitchFamily="34" charset="0"/>
                <a:sym typeface="Tahoma" pitchFamily="34" charset="0"/>
              </a:rPr>
              <a:t>Source:  Kaiser/HRET Survey of Employer-Sponsored Health Benefits, 2002-2012.</a:t>
            </a:r>
          </a:p>
        </p:txBody>
      </p:sp>
      <p:graphicFrame>
        <p:nvGraphicFramePr>
          <p:cNvPr id="31748" name="Chart 2"/>
          <p:cNvGraphicFramePr>
            <a:graphicFrameLocks/>
          </p:cNvGraphicFramePr>
          <p:nvPr/>
        </p:nvGraphicFramePr>
        <p:xfrm>
          <a:off x="635000" y="1320800"/>
          <a:ext cx="7874000" cy="4902200"/>
        </p:xfrm>
        <a:graphic>
          <a:graphicData uri="http://schemas.openxmlformats.org/presentationml/2006/ole">
            <mc:AlternateContent xmlns:mc="http://schemas.openxmlformats.org/markup-compatibility/2006">
              <mc:Choice xmlns:v="urn:schemas-microsoft-com:vml" Requires="v">
                <p:oleObj spid="_x0000_s31750" r:id="rId4" imgW="7876715" imgH="4901609" progId="Excel.Chart.8">
                  <p:embed/>
                </p:oleObj>
              </mc:Choice>
              <mc:Fallback>
                <p:oleObj r:id="rId4" imgW="7876715" imgH="4901609" progId="Excel.Chart.8">
                  <p:embed/>
                  <p:pic>
                    <p:nvPicPr>
                      <p:cNvPr id="0" name="Chart 2"/>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5000" y="1320800"/>
                        <a:ext cx="7874000" cy="490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31749" name="Picture 7" descr="kfflogo-color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615363" y="6337300"/>
            <a:ext cx="4572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Blank Presentation">
  <a:themeElements>
    <a:clrScheme name="1_Blank Presentation 13">
      <a:dk1>
        <a:srgbClr val="000000"/>
      </a:dk1>
      <a:lt1>
        <a:srgbClr val="EEF2F5"/>
      </a:lt1>
      <a:dk2>
        <a:srgbClr val="000000"/>
      </a:dk2>
      <a:lt2>
        <a:srgbClr val="808080"/>
      </a:lt2>
      <a:accent1>
        <a:srgbClr val="FF6600"/>
      </a:accent1>
      <a:accent2>
        <a:srgbClr val="003B5C"/>
      </a:accent2>
      <a:accent3>
        <a:srgbClr val="F5F7F9"/>
      </a:accent3>
      <a:accent4>
        <a:srgbClr val="000000"/>
      </a:accent4>
      <a:accent5>
        <a:srgbClr val="FFB8AA"/>
      </a:accent5>
      <a:accent6>
        <a:srgbClr val="003553"/>
      </a:accent6>
      <a:hlink>
        <a:srgbClr val="808080"/>
      </a:hlink>
      <a:folHlink>
        <a:srgbClr val="FFC864"/>
      </a:folHlink>
    </a:clrScheme>
    <a:fontScheme name="1_Blank Presentatio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1_Blank Presentation 8">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FFCC00"/>
        </a:hlink>
        <a:folHlink>
          <a:srgbClr val="FFCC00"/>
        </a:folHlink>
      </a:clrScheme>
      <a:clrMap bg1="lt1" tx1="dk1" bg2="lt2" tx2="dk2" accent1="accent1" accent2="accent2" accent3="accent3" accent4="accent4" accent5="accent5" accent6="accent6" hlink="hlink" folHlink="folHlink"/>
    </a:extraClrScheme>
    <a:extraClrScheme>
      <a:clrScheme name="1_Blank Presentation 9">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99CCFF"/>
        </a:hlink>
        <a:folHlink>
          <a:srgbClr val="99CCFF"/>
        </a:folHlink>
      </a:clrScheme>
      <a:clrMap bg1="lt1" tx1="dk1" bg2="lt2" tx2="dk2" accent1="accent1" accent2="accent2" accent3="accent3" accent4="accent4" accent5="accent5" accent6="accent6" hlink="hlink" folHlink="folHlink"/>
    </a:extraClrScheme>
    <a:extraClrScheme>
      <a:clrScheme name="1_Blank Presentation 10">
        <a:dk1>
          <a:srgbClr val="000000"/>
        </a:dk1>
        <a:lt1>
          <a:srgbClr val="FFFFFF"/>
        </a:lt1>
        <a:dk2>
          <a:srgbClr val="000000"/>
        </a:dk2>
        <a:lt2>
          <a:srgbClr val="808080"/>
        </a:lt2>
        <a:accent1>
          <a:srgbClr val="FF6600"/>
        </a:accent1>
        <a:accent2>
          <a:srgbClr val="3333CC"/>
        </a:accent2>
        <a:accent3>
          <a:srgbClr val="FFFFFF"/>
        </a:accent3>
        <a:accent4>
          <a:srgbClr val="000000"/>
        </a:accent4>
        <a:accent5>
          <a:srgbClr val="FFB8AA"/>
        </a:accent5>
        <a:accent6>
          <a:srgbClr val="2D2DB9"/>
        </a:accent6>
        <a:hlink>
          <a:srgbClr val="99CCFF"/>
        </a:hlink>
        <a:folHlink>
          <a:srgbClr val="99CCFF"/>
        </a:folHlink>
      </a:clrScheme>
      <a:clrMap bg1="lt1" tx1="dk1" bg2="lt2" tx2="dk2" accent1="accent1" accent2="accent2" accent3="accent3" accent4="accent4" accent5="accent5" accent6="accent6" hlink="hlink" folHlink="folHlink"/>
    </a:extraClrScheme>
    <a:extraClrScheme>
      <a:clrScheme name="1_Blank Presentation 11">
        <a:dk1>
          <a:srgbClr val="000000"/>
        </a:dk1>
        <a:lt1>
          <a:srgbClr val="FFFFFF"/>
        </a:lt1>
        <a:dk2>
          <a:srgbClr val="000000"/>
        </a:dk2>
        <a:lt2>
          <a:srgbClr val="808080"/>
        </a:lt2>
        <a:accent1>
          <a:srgbClr val="FF6600"/>
        </a:accent1>
        <a:accent2>
          <a:srgbClr val="FF6600"/>
        </a:accent2>
        <a:accent3>
          <a:srgbClr val="FFFFFF"/>
        </a:accent3>
        <a:accent4>
          <a:srgbClr val="000000"/>
        </a:accent4>
        <a:accent5>
          <a:srgbClr val="FFB8AA"/>
        </a:accent5>
        <a:accent6>
          <a:srgbClr val="E75C00"/>
        </a:accent6>
        <a:hlink>
          <a:srgbClr val="99CCFF"/>
        </a:hlink>
        <a:folHlink>
          <a:srgbClr val="99CCFF"/>
        </a:folHlink>
      </a:clrScheme>
      <a:clrMap bg1="lt1" tx1="dk1" bg2="lt2" tx2="dk2" accent1="accent1" accent2="accent2" accent3="accent3" accent4="accent4" accent5="accent5" accent6="accent6" hlink="hlink" folHlink="folHlink"/>
    </a:extraClrScheme>
    <a:extraClrScheme>
      <a:clrScheme name="1_Blank Presentation 12">
        <a:dk1>
          <a:srgbClr val="000000"/>
        </a:dk1>
        <a:lt1>
          <a:srgbClr val="EEF2F5"/>
        </a:lt1>
        <a:dk2>
          <a:srgbClr val="000000"/>
        </a:dk2>
        <a:lt2>
          <a:srgbClr val="808080"/>
        </a:lt2>
        <a:accent1>
          <a:srgbClr val="FF6600"/>
        </a:accent1>
        <a:accent2>
          <a:srgbClr val="FF6600"/>
        </a:accent2>
        <a:accent3>
          <a:srgbClr val="F5F7F9"/>
        </a:accent3>
        <a:accent4>
          <a:srgbClr val="000000"/>
        </a:accent4>
        <a:accent5>
          <a:srgbClr val="FFB8AA"/>
        </a:accent5>
        <a:accent6>
          <a:srgbClr val="E75C00"/>
        </a:accent6>
        <a:hlink>
          <a:srgbClr val="FF6600"/>
        </a:hlink>
        <a:folHlink>
          <a:srgbClr val="FF6600"/>
        </a:folHlink>
      </a:clrScheme>
      <a:clrMap bg1="lt1" tx1="dk1" bg2="lt2" tx2="dk2" accent1="accent1" accent2="accent2" accent3="accent3" accent4="accent4" accent5="accent5" accent6="accent6" hlink="hlink" folHlink="folHlink"/>
    </a:extraClrScheme>
    <a:extraClrScheme>
      <a:clrScheme name="1_Blank Presentation 13">
        <a:dk1>
          <a:srgbClr val="000000"/>
        </a:dk1>
        <a:lt1>
          <a:srgbClr val="EEF2F5"/>
        </a:lt1>
        <a:dk2>
          <a:srgbClr val="000000"/>
        </a:dk2>
        <a:lt2>
          <a:srgbClr val="808080"/>
        </a:lt2>
        <a:accent1>
          <a:srgbClr val="FF6600"/>
        </a:accent1>
        <a:accent2>
          <a:srgbClr val="003B5C"/>
        </a:accent2>
        <a:accent3>
          <a:srgbClr val="F5F7F9"/>
        </a:accent3>
        <a:accent4>
          <a:srgbClr val="000000"/>
        </a:accent4>
        <a:accent5>
          <a:srgbClr val="FFB8AA"/>
        </a:accent5>
        <a:accent6>
          <a:srgbClr val="003553"/>
        </a:accent6>
        <a:hlink>
          <a:srgbClr val="808080"/>
        </a:hlink>
        <a:folHlink>
          <a:srgbClr val="FFC864"/>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Blank Presentation">
  <a:themeElements>
    <a:clrScheme name="Blank Presentation 13">
      <a:dk1>
        <a:srgbClr val="000000"/>
      </a:dk1>
      <a:lt1>
        <a:srgbClr val="EEF2F5"/>
      </a:lt1>
      <a:dk2>
        <a:srgbClr val="000000"/>
      </a:dk2>
      <a:lt2>
        <a:srgbClr val="808080"/>
      </a:lt2>
      <a:accent1>
        <a:srgbClr val="FF6600"/>
      </a:accent1>
      <a:accent2>
        <a:srgbClr val="003B5C"/>
      </a:accent2>
      <a:accent3>
        <a:srgbClr val="F5F7F9"/>
      </a:accent3>
      <a:accent4>
        <a:srgbClr val="000000"/>
      </a:accent4>
      <a:accent5>
        <a:srgbClr val="FFB8AA"/>
      </a:accent5>
      <a:accent6>
        <a:srgbClr val="003553"/>
      </a:accent6>
      <a:hlink>
        <a:srgbClr val="808080"/>
      </a:hlink>
      <a:folHlink>
        <a:srgbClr val="FFC864"/>
      </a:folHlink>
    </a:clrScheme>
    <a:fontScheme name="Blank Presentatio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Blank Presentation 8">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FFCC00"/>
        </a:hlink>
        <a:folHlink>
          <a:srgbClr val="FFCC00"/>
        </a:folHlink>
      </a:clrScheme>
      <a:clrMap bg1="lt1" tx1="dk1" bg2="lt2" tx2="dk2" accent1="accent1" accent2="accent2" accent3="accent3" accent4="accent4" accent5="accent5" accent6="accent6" hlink="hlink" folHlink="folHlink"/>
    </a:extraClrScheme>
    <a:extraClrScheme>
      <a:clrScheme name="Blank Presentation 9">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99CCFF"/>
        </a:hlink>
        <a:folHlink>
          <a:srgbClr val="99CCFF"/>
        </a:folHlink>
      </a:clrScheme>
      <a:clrMap bg1="lt1" tx1="dk1" bg2="lt2" tx2="dk2" accent1="accent1" accent2="accent2" accent3="accent3" accent4="accent4" accent5="accent5" accent6="accent6" hlink="hlink" folHlink="folHlink"/>
    </a:extraClrScheme>
    <a:extraClrScheme>
      <a:clrScheme name="Blank Presentation 10">
        <a:dk1>
          <a:srgbClr val="000000"/>
        </a:dk1>
        <a:lt1>
          <a:srgbClr val="FFFFFF"/>
        </a:lt1>
        <a:dk2>
          <a:srgbClr val="000000"/>
        </a:dk2>
        <a:lt2>
          <a:srgbClr val="808080"/>
        </a:lt2>
        <a:accent1>
          <a:srgbClr val="FF6600"/>
        </a:accent1>
        <a:accent2>
          <a:srgbClr val="3333CC"/>
        </a:accent2>
        <a:accent3>
          <a:srgbClr val="FFFFFF"/>
        </a:accent3>
        <a:accent4>
          <a:srgbClr val="000000"/>
        </a:accent4>
        <a:accent5>
          <a:srgbClr val="FFB8AA"/>
        </a:accent5>
        <a:accent6>
          <a:srgbClr val="2D2DB9"/>
        </a:accent6>
        <a:hlink>
          <a:srgbClr val="99CCFF"/>
        </a:hlink>
        <a:folHlink>
          <a:srgbClr val="99CCFF"/>
        </a:folHlink>
      </a:clrScheme>
      <a:clrMap bg1="lt1" tx1="dk1" bg2="lt2" tx2="dk2" accent1="accent1" accent2="accent2" accent3="accent3" accent4="accent4" accent5="accent5" accent6="accent6" hlink="hlink" folHlink="folHlink"/>
    </a:extraClrScheme>
    <a:extraClrScheme>
      <a:clrScheme name="Blank Presentation 11">
        <a:dk1>
          <a:srgbClr val="000000"/>
        </a:dk1>
        <a:lt1>
          <a:srgbClr val="FFFFFF"/>
        </a:lt1>
        <a:dk2>
          <a:srgbClr val="000000"/>
        </a:dk2>
        <a:lt2>
          <a:srgbClr val="808080"/>
        </a:lt2>
        <a:accent1>
          <a:srgbClr val="FF6600"/>
        </a:accent1>
        <a:accent2>
          <a:srgbClr val="FF6600"/>
        </a:accent2>
        <a:accent3>
          <a:srgbClr val="FFFFFF"/>
        </a:accent3>
        <a:accent4>
          <a:srgbClr val="000000"/>
        </a:accent4>
        <a:accent5>
          <a:srgbClr val="FFB8AA"/>
        </a:accent5>
        <a:accent6>
          <a:srgbClr val="E75C00"/>
        </a:accent6>
        <a:hlink>
          <a:srgbClr val="99CCFF"/>
        </a:hlink>
        <a:folHlink>
          <a:srgbClr val="99CCFF"/>
        </a:folHlink>
      </a:clrScheme>
      <a:clrMap bg1="lt1" tx1="dk1" bg2="lt2" tx2="dk2" accent1="accent1" accent2="accent2" accent3="accent3" accent4="accent4" accent5="accent5" accent6="accent6" hlink="hlink" folHlink="folHlink"/>
    </a:extraClrScheme>
    <a:extraClrScheme>
      <a:clrScheme name="Blank Presentation 12">
        <a:dk1>
          <a:srgbClr val="000000"/>
        </a:dk1>
        <a:lt1>
          <a:srgbClr val="EEF2F5"/>
        </a:lt1>
        <a:dk2>
          <a:srgbClr val="000000"/>
        </a:dk2>
        <a:lt2>
          <a:srgbClr val="808080"/>
        </a:lt2>
        <a:accent1>
          <a:srgbClr val="FF6600"/>
        </a:accent1>
        <a:accent2>
          <a:srgbClr val="FF6600"/>
        </a:accent2>
        <a:accent3>
          <a:srgbClr val="F5F7F9"/>
        </a:accent3>
        <a:accent4>
          <a:srgbClr val="000000"/>
        </a:accent4>
        <a:accent5>
          <a:srgbClr val="FFB8AA"/>
        </a:accent5>
        <a:accent6>
          <a:srgbClr val="E75C00"/>
        </a:accent6>
        <a:hlink>
          <a:srgbClr val="FF6600"/>
        </a:hlink>
        <a:folHlink>
          <a:srgbClr val="FF6600"/>
        </a:folHlink>
      </a:clrScheme>
      <a:clrMap bg1="lt1" tx1="dk1" bg2="lt2" tx2="dk2" accent1="accent1" accent2="accent2" accent3="accent3" accent4="accent4" accent5="accent5" accent6="accent6" hlink="hlink" folHlink="folHlink"/>
    </a:extraClrScheme>
    <a:extraClrScheme>
      <a:clrScheme name="Blank Presentation 13">
        <a:dk1>
          <a:srgbClr val="000000"/>
        </a:dk1>
        <a:lt1>
          <a:srgbClr val="EEF2F5"/>
        </a:lt1>
        <a:dk2>
          <a:srgbClr val="000000"/>
        </a:dk2>
        <a:lt2>
          <a:srgbClr val="808080"/>
        </a:lt2>
        <a:accent1>
          <a:srgbClr val="FF6600"/>
        </a:accent1>
        <a:accent2>
          <a:srgbClr val="003B5C"/>
        </a:accent2>
        <a:accent3>
          <a:srgbClr val="F5F7F9"/>
        </a:accent3>
        <a:accent4>
          <a:srgbClr val="000000"/>
        </a:accent4>
        <a:accent5>
          <a:srgbClr val="FFB8AA"/>
        </a:accent5>
        <a:accent6>
          <a:srgbClr val="003553"/>
        </a:accent6>
        <a:hlink>
          <a:srgbClr val="808080"/>
        </a:hlink>
        <a:folHlink>
          <a:srgbClr val="FFC864"/>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_Blank Presentation">
  <a:themeElements>
    <a:clrScheme name="1_Blank Presentation 13">
      <a:dk1>
        <a:srgbClr val="000000"/>
      </a:dk1>
      <a:lt1>
        <a:srgbClr val="EEF2F5"/>
      </a:lt1>
      <a:dk2>
        <a:srgbClr val="000000"/>
      </a:dk2>
      <a:lt2>
        <a:srgbClr val="808080"/>
      </a:lt2>
      <a:accent1>
        <a:srgbClr val="FF6600"/>
      </a:accent1>
      <a:accent2>
        <a:srgbClr val="003B5C"/>
      </a:accent2>
      <a:accent3>
        <a:srgbClr val="F5F7F9"/>
      </a:accent3>
      <a:accent4>
        <a:srgbClr val="000000"/>
      </a:accent4>
      <a:accent5>
        <a:srgbClr val="FFB8AA"/>
      </a:accent5>
      <a:accent6>
        <a:srgbClr val="003553"/>
      </a:accent6>
      <a:hlink>
        <a:srgbClr val="808080"/>
      </a:hlink>
      <a:folHlink>
        <a:srgbClr val="FFC864"/>
      </a:folHlink>
    </a:clrScheme>
    <a:fontScheme name="1_Blank Presentatio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1_Blank Presentation 8">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FFCC00"/>
        </a:hlink>
        <a:folHlink>
          <a:srgbClr val="FFCC00"/>
        </a:folHlink>
      </a:clrScheme>
      <a:clrMap bg1="lt1" tx1="dk1" bg2="lt2" tx2="dk2" accent1="accent1" accent2="accent2" accent3="accent3" accent4="accent4" accent5="accent5" accent6="accent6" hlink="hlink" folHlink="folHlink"/>
    </a:extraClrScheme>
    <a:extraClrScheme>
      <a:clrScheme name="1_Blank Presentation 9">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99CCFF"/>
        </a:hlink>
        <a:folHlink>
          <a:srgbClr val="99CCFF"/>
        </a:folHlink>
      </a:clrScheme>
      <a:clrMap bg1="lt1" tx1="dk1" bg2="lt2" tx2="dk2" accent1="accent1" accent2="accent2" accent3="accent3" accent4="accent4" accent5="accent5" accent6="accent6" hlink="hlink" folHlink="folHlink"/>
    </a:extraClrScheme>
    <a:extraClrScheme>
      <a:clrScheme name="1_Blank Presentation 10">
        <a:dk1>
          <a:srgbClr val="000000"/>
        </a:dk1>
        <a:lt1>
          <a:srgbClr val="FFFFFF"/>
        </a:lt1>
        <a:dk2>
          <a:srgbClr val="000000"/>
        </a:dk2>
        <a:lt2>
          <a:srgbClr val="808080"/>
        </a:lt2>
        <a:accent1>
          <a:srgbClr val="FF6600"/>
        </a:accent1>
        <a:accent2>
          <a:srgbClr val="3333CC"/>
        </a:accent2>
        <a:accent3>
          <a:srgbClr val="FFFFFF"/>
        </a:accent3>
        <a:accent4>
          <a:srgbClr val="000000"/>
        </a:accent4>
        <a:accent5>
          <a:srgbClr val="FFB8AA"/>
        </a:accent5>
        <a:accent6>
          <a:srgbClr val="2D2DB9"/>
        </a:accent6>
        <a:hlink>
          <a:srgbClr val="99CCFF"/>
        </a:hlink>
        <a:folHlink>
          <a:srgbClr val="99CCFF"/>
        </a:folHlink>
      </a:clrScheme>
      <a:clrMap bg1="lt1" tx1="dk1" bg2="lt2" tx2="dk2" accent1="accent1" accent2="accent2" accent3="accent3" accent4="accent4" accent5="accent5" accent6="accent6" hlink="hlink" folHlink="folHlink"/>
    </a:extraClrScheme>
    <a:extraClrScheme>
      <a:clrScheme name="1_Blank Presentation 11">
        <a:dk1>
          <a:srgbClr val="000000"/>
        </a:dk1>
        <a:lt1>
          <a:srgbClr val="FFFFFF"/>
        </a:lt1>
        <a:dk2>
          <a:srgbClr val="000000"/>
        </a:dk2>
        <a:lt2>
          <a:srgbClr val="808080"/>
        </a:lt2>
        <a:accent1>
          <a:srgbClr val="FF6600"/>
        </a:accent1>
        <a:accent2>
          <a:srgbClr val="FF6600"/>
        </a:accent2>
        <a:accent3>
          <a:srgbClr val="FFFFFF"/>
        </a:accent3>
        <a:accent4>
          <a:srgbClr val="000000"/>
        </a:accent4>
        <a:accent5>
          <a:srgbClr val="FFB8AA"/>
        </a:accent5>
        <a:accent6>
          <a:srgbClr val="E75C00"/>
        </a:accent6>
        <a:hlink>
          <a:srgbClr val="99CCFF"/>
        </a:hlink>
        <a:folHlink>
          <a:srgbClr val="99CCFF"/>
        </a:folHlink>
      </a:clrScheme>
      <a:clrMap bg1="lt1" tx1="dk1" bg2="lt2" tx2="dk2" accent1="accent1" accent2="accent2" accent3="accent3" accent4="accent4" accent5="accent5" accent6="accent6" hlink="hlink" folHlink="folHlink"/>
    </a:extraClrScheme>
    <a:extraClrScheme>
      <a:clrScheme name="1_Blank Presentation 12">
        <a:dk1>
          <a:srgbClr val="000000"/>
        </a:dk1>
        <a:lt1>
          <a:srgbClr val="EEF2F5"/>
        </a:lt1>
        <a:dk2>
          <a:srgbClr val="000000"/>
        </a:dk2>
        <a:lt2>
          <a:srgbClr val="808080"/>
        </a:lt2>
        <a:accent1>
          <a:srgbClr val="FF6600"/>
        </a:accent1>
        <a:accent2>
          <a:srgbClr val="FF6600"/>
        </a:accent2>
        <a:accent3>
          <a:srgbClr val="F5F7F9"/>
        </a:accent3>
        <a:accent4>
          <a:srgbClr val="000000"/>
        </a:accent4>
        <a:accent5>
          <a:srgbClr val="FFB8AA"/>
        </a:accent5>
        <a:accent6>
          <a:srgbClr val="E75C00"/>
        </a:accent6>
        <a:hlink>
          <a:srgbClr val="FF6600"/>
        </a:hlink>
        <a:folHlink>
          <a:srgbClr val="FF6600"/>
        </a:folHlink>
      </a:clrScheme>
      <a:clrMap bg1="lt1" tx1="dk1" bg2="lt2" tx2="dk2" accent1="accent1" accent2="accent2" accent3="accent3" accent4="accent4" accent5="accent5" accent6="accent6" hlink="hlink" folHlink="folHlink"/>
    </a:extraClrScheme>
    <a:extraClrScheme>
      <a:clrScheme name="1_Blank Presentation 13">
        <a:dk1>
          <a:srgbClr val="000000"/>
        </a:dk1>
        <a:lt1>
          <a:srgbClr val="EEF2F5"/>
        </a:lt1>
        <a:dk2>
          <a:srgbClr val="000000"/>
        </a:dk2>
        <a:lt2>
          <a:srgbClr val="808080"/>
        </a:lt2>
        <a:accent1>
          <a:srgbClr val="FF6600"/>
        </a:accent1>
        <a:accent2>
          <a:srgbClr val="003B5C"/>
        </a:accent2>
        <a:accent3>
          <a:srgbClr val="F5F7F9"/>
        </a:accent3>
        <a:accent4>
          <a:srgbClr val="000000"/>
        </a:accent4>
        <a:accent5>
          <a:srgbClr val="FFB8AA"/>
        </a:accent5>
        <a:accent6>
          <a:srgbClr val="003553"/>
        </a:accent6>
        <a:hlink>
          <a:srgbClr val="808080"/>
        </a:hlink>
        <a:folHlink>
          <a:srgbClr val="FFC864"/>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1_Blank Presentation">
  <a:themeElements>
    <a:clrScheme name="1_Blank Presentation 13">
      <a:dk1>
        <a:srgbClr val="000000"/>
      </a:dk1>
      <a:lt1>
        <a:srgbClr val="EEF2F5"/>
      </a:lt1>
      <a:dk2>
        <a:srgbClr val="000000"/>
      </a:dk2>
      <a:lt2>
        <a:srgbClr val="808080"/>
      </a:lt2>
      <a:accent1>
        <a:srgbClr val="FF6600"/>
      </a:accent1>
      <a:accent2>
        <a:srgbClr val="003B5C"/>
      </a:accent2>
      <a:accent3>
        <a:srgbClr val="F5F7F9"/>
      </a:accent3>
      <a:accent4>
        <a:srgbClr val="000000"/>
      </a:accent4>
      <a:accent5>
        <a:srgbClr val="FFB8AA"/>
      </a:accent5>
      <a:accent6>
        <a:srgbClr val="003553"/>
      </a:accent6>
      <a:hlink>
        <a:srgbClr val="808080"/>
      </a:hlink>
      <a:folHlink>
        <a:srgbClr val="FFC864"/>
      </a:folHlink>
    </a:clrScheme>
    <a:fontScheme name="1_Blank Presentatio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1_Blank Presentation 8">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FFCC00"/>
        </a:hlink>
        <a:folHlink>
          <a:srgbClr val="FFCC00"/>
        </a:folHlink>
      </a:clrScheme>
      <a:clrMap bg1="lt1" tx1="dk1" bg2="lt2" tx2="dk2" accent1="accent1" accent2="accent2" accent3="accent3" accent4="accent4" accent5="accent5" accent6="accent6" hlink="hlink" folHlink="folHlink"/>
    </a:extraClrScheme>
    <a:extraClrScheme>
      <a:clrScheme name="1_Blank Presentation 9">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99CCFF"/>
        </a:hlink>
        <a:folHlink>
          <a:srgbClr val="99CCFF"/>
        </a:folHlink>
      </a:clrScheme>
      <a:clrMap bg1="lt1" tx1="dk1" bg2="lt2" tx2="dk2" accent1="accent1" accent2="accent2" accent3="accent3" accent4="accent4" accent5="accent5" accent6="accent6" hlink="hlink" folHlink="folHlink"/>
    </a:extraClrScheme>
    <a:extraClrScheme>
      <a:clrScheme name="1_Blank Presentation 10">
        <a:dk1>
          <a:srgbClr val="000000"/>
        </a:dk1>
        <a:lt1>
          <a:srgbClr val="FFFFFF"/>
        </a:lt1>
        <a:dk2>
          <a:srgbClr val="000000"/>
        </a:dk2>
        <a:lt2>
          <a:srgbClr val="808080"/>
        </a:lt2>
        <a:accent1>
          <a:srgbClr val="FF6600"/>
        </a:accent1>
        <a:accent2>
          <a:srgbClr val="3333CC"/>
        </a:accent2>
        <a:accent3>
          <a:srgbClr val="FFFFFF"/>
        </a:accent3>
        <a:accent4>
          <a:srgbClr val="000000"/>
        </a:accent4>
        <a:accent5>
          <a:srgbClr val="FFB8AA"/>
        </a:accent5>
        <a:accent6>
          <a:srgbClr val="2D2DB9"/>
        </a:accent6>
        <a:hlink>
          <a:srgbClr val="99CCFF"/>
        </a:hlink>
        <a:folHlink>
          <a:srgbClr val="99CCFF"/>
        </a:folHlink>
      </a:clrScheme>
      <a:clrMap bg1="lt1" tx1="dk1" bg2="lt2" tx2="dk2" accent1="accent1" accent2="accent2" accent3="accent3" accent4="accent4" accent5="accent5" accent6="accent6" hlink="hlink" folHlink="folHlink"/>
    </a:extraClrScheme>
    <a:extraClrScheme>
      <a:clrScheme name="1_Blank Presentation 11">
        <a:dk1>
          <a:srgbClr val="000000"/>
        </a:dk1>
        <a:lt1>
          <a:srgbClr val="FFFFFF"/>
        </a:lt1>
        <a:dk2>
          <a:srgbClr val="000000"/>
        </a:dk2>
        <a:lt2>
          <a:srgbClr val="808080"/>
        </a:lt2>
        <a:accent1>
          <a:srgbClr val="FF6600"/>
        </a:accent1>
        <a:accent2>
          <a:srgbClr val="FF6600"/>
        </a:accent2>
        <a:accent3>
          <a:srgbClr val="FFFFFF"/>
        </a:accent3>
        <a:accent4>
          <a:srgbClr val="000000"/>
        </a:accent4>
        <a:accent5>
          <a:srgbClr val="FFB8AA"/>
        </a:accent5>
        <a:accent6>
          <a:srgbClr val="E75C00"/>
        </a:accent6>
        <a:hlink>
          <a:srgbClr val="99CCFF"/>
        </a:hlink>
        <a:folHlink>
          <a:srgbClr val="99CCFF"/>
        </a:folHlink>
      </a:clrScheme>
      <a:clrMap bg1="lt1" tx1="dk1" bg2="lt2" tx2="dk2" accent1="accent1" accent2="accent2" accent3="accent3" accent4="accent4" accent5="accent5" accent6="accent6" hlink="hlink" folHlink="folHlink"/>
    </a:extraClrScheme>
    <a:extraClrScheme>
      <a:clrScheme name="1_Blank Presentation 12">
        <a:dk1>
          <a:srgbClr val="000000"/>
        </a:dk1>
        <a:lt1>
          <a:srgbClr val="EEF2F5"/>
        </a:lt1>
        <a:dk2>
          <a:srgbClr val="000000"/>
        </a:dk2>
        <a:lt2>
          <a:srgbClr val="808080"/>
        </a:lt2>
        <a:accent1>
          <a:srgbClr val="FF6600"/>
        </a:accent1>
        <a:accent2>
          <a:srgbClr val="FF6600"/>
        </a:accent2>
        <a:accent3>
          <a:srgbClr val="F5F7F9"/>
        </a:accent3>
        <a:accent4>
          <a:srgbClr val="000000"/>
        </a:accent4>
        <a:accent5>
          <a:srgbClr val="FFB8AA"/>
        </a:accent5>
        <a:accent6>
          <a:srgbClr val="E75C00"/>
        </a:accent6>
        <a:hlink>
          <a:srgbClr val="FF6600"/>
        </a:hlink>
        <a:folHlink>
          <a:srgbClr val="FF6600"/>
        </a:folHlink>
      </a:clrScheme>
      <a:clrMap bg1="lt1" tx1="dk1" bg2="lt2" tx2="dk2" accent1="accent1" accent2="accent2" accent3="accent3" accent4="accent4" accent5="accent5" accent6="accent6" hlink="hlink" folHlink="folHlink"/>
    </a:extraClrScheme>
    <a:extraClrScheme>
      <a:clrScheme name="1_Blank Presentation 13">
        <a:dk1>
          <a:srgbClr val="000000"/>
        </a:dk1>
        <a:lt1>
          <a:srgbClr val="EEF2F5"/>
        </a:lt1>
        <a:dk2>
          <a:srgbClr val="000000"/>
        </a:dk2>
        <a:lt2>
          <a:srgbClr val="808080"/>
        </a:lt2>
        <a:accent1>
          <a:srgbClr val="FF6600"/>
        </a:accent1>
        <a:accent2>
          <a:srgbClr val="003B5C"/>
        </a:accent2>
        <a:accent3>
          <a:srgbClr val="F5F7F9"/>
        </a:accent3>
        <a:accent4>
          <a:srgbClr val="000000"/>
        </a:accent4>
        <a:accent5>
          <a:srgbClr val="FFB8AA"/>
        </a:accent5>
        <a:accent6>
          <a:srgbClr val="003553"/>
        </a:accent6>
        <a:hlink>
          <a:srgbClr val="808080"/>
        </a:hlink>
        <a:folHlink>
          <a:srgbClr val="FFC864"/>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1_Blank Presentation">
  <a:themeElements>
    <a:clrScheme name="1_Blank Presentation 13">
      <a:dk1>
        <a:srgbClr val="000000"/>
      </a:dk1>
      <a:lt1>
        <a:srgbClr val="EEF2F5"/>
      </a:lt1>
      <a:dk2>
        <a:srgbClr val="000000"/>
      </a:dk2>
      <a:lt2>
        <a:srgbClr val="808080"/>
      </a:lt2>
      <a:accent1>
        <a:srgbClr val="FF6600"/>
      </a:accent1>
      <a:accent2>
        <a:srgbClr val="003B5C"/>
      </a:accent2>
      <a:accent3>
        <a:srgbClr val="F5F7F9"/>
      </a:accent3>
      <a:accent4>
        <a:srgbClr val="000000"/>
      </a:accent4>
      <a:accent5>
        <a:srgbClr val="FFB8AA"/>
      </a:accent5>
      <a:accent6>
        <a:srgbClr val="003553"/>
      </a:accent6>
      <a:hlink>
        <a:srgbClr val="808080"/>
      </a:hlink>
      <a:folHlink>
        <a:srgbClr val="FFC864"/>
      </a:folHlink>
    </a:clrScheme>
    <a:fontScheme name="1_Blank Presentatio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1_Blank Presentation 8">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FFCC00"/>
        </a:hlink>
        <a:folHlink>
          <a:srgbClr val="FFCC00"/>
        </a:folHlink>
      </a:clrScheme>
      <a:clrMap bg1="lt1" tx1="dk1" bg2="lt2" tx2="dk2" accent1="accent1" accent2="accent2" accent3="accent3" accent4="accent4" accent5="accent5" accent6="accent6" hlink="hlink" folHlink="folHlink"/>
    </a:extraClrScheme>
    <a:extraClrScheme>
      <a:clrScheme name="1_Blank Presentation 9">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99CCFF"/>
        </a:hlink>
        <a:folHlink>
          <a:srgbClr val="99CCFF"/>
        </a:folHlink>
      </a:clrScheme>
      <a:clrMap bg1="lt1" tx1="dk1" bg2="lt2" tx2="dk2" accent1="accent1" accent2="accent2" accent3="accent3" accent4="accent4" accent5="accent5" accent6="accent6" hlink="hlink" folHlink="folHlink"/>
    </a:extraClrScheme>
    <a:extraClrScheme>
      <a:clrScheme name="1_Blank Presentation 10">
        <a:dk1>
          <a:srgbClr val="000000"/>
        </a:dk1>
        <a:lt1>
          <a:srgbClr val="FFFFFF"/>
        </a:lt1>
        <a:dk2>
          <a:srgbClr val="000000"/>
        </a:dk2>
        <a:lt2>
          <a:srgbClr val="808080"/>
        </a:lt2>
        <a:accent1>
          <a:srgbClr val="FF6600"/>
        </a:accent1>
        <a:accent2>
          <a:srgbClr val="3333CC"/>
        </a:accent2>
        <a:accent3>
          <a:srgbClr val="FFFFFF"/>
        </a:accent3>
        <a:accent4>
          <a:srgbClr val="000000"/>
        </a:accent4>
        <a:accent5>
          <a:srgbClr val="FFB8AA"/>
        </a:accent5>
        <a:accent6>
          <a:srgbClr val="2D2DB9"/>
        </a:accent6>
        <a:hlink>
          <a:srgbClr val="99CCFF"/>
        </a:hlink>
        <a:folHlink>
          <a:srgbClr val="99CCFF"/>
        </a:folHlink>
      </a:clrScheme>
      <a:clrMap bg1="lt1" tx1="dk1" bg2="lt2" tx2="dk2" accent1="accent1" accent2="accent2" accent3="accent3" accent4="accent4" accent5="accent5" accent6="accent6" hlink="hlink" folHlink="folHlink"/>
    </a:extraClrScheme>
    <a:extraClrScheme>
      <a:clrScheme name="1_Blank Presentation 11">
        <a:dk1>
          <a:srgbClr val="000000"/>
        </a:dk1>
        <a:lt1>
          <a:srgbClr val="FFFFFF"/>
        </a:lt1>
        <a:dk2>
          <a:srgbClr val="000000"/>
        </a:dk2>
        <a:lt2>
          <a:srgbClr val="808080"/>
        </a:lt2>
        <a:accent1>
          <a:srgbClr val="FF6600"/>
        </a:accent1>
        <a:accent2>
          <a:srgbClr val="FF6600"/>
        </a:accent2>
        <a:accent3>
          <a:srgbClr val="FFFFFF"/>
        </a:accent3>
        <a:accent4>
          <a:srgbClr val="000000"/>
        </a:accent4>
        <a:accent5>
          <a:srgbClr val="FFB8AA"/>
        </a:accent5>
        <a:accent6>
          <a:srgbClr val="E75C00"/>
        </a:accent6>
        <a:hlink>
          <a:srgbClr val="99CCFF"/>
        </a:hlink>
        <a:folHlink>
          <a:srgbClr val="99CCFF"/>
        </a:folHlink>
      </a:clrScheme>
      <a:clrMap bg1="lt1" tx1="dk1" bg2="lt2" tx2="dk2" accent1="accent1" accent2="accent2" accent3="accent3" accent4="accent4" accent5="accent5" accent6="accent6" hlink="hlink" folHlink="folHlink"/>
    </a:extraClrScheme>
    <a:extraClrScheme>
      <a:clrScheme name="1_Blank Presentation 12">
        <a:dk1>
          <a:srgbClr val="000000"/>
        </a:dk1>
        <a:lt1>
          <a:srgbClr val="EEF2F5"/>
        </a:lt1>
        <a:dk2>
          <a:srgbClr val="000000"/>
        </a:dk2>
        <a:lt2>
          <a:srgbClr val="808080"/>
        </a:lt2>
        <a:accent1>
          <a:srgbClr val="FF6600"/>
        </a:accent1>
        <a:accent2>
          <a:srgbClr val="FF6600"/>
        </a:accent2>
        <a:accent3>
          <a:srgbClr val="F5F7F9"/>
        </a:accent3>
        <a:accent4>
          <a:srgbClr val="000000"/>
        </a:accent4>
        <a:accent5>
          <a:srgbClr val="FFB8AA"/>
        </a:accent5>
        <a:accent6>
          <a:srgbClr val="E75C00"/>
        </a:accent6>
        <a:hlink>
          <a:srgbClr val="FF6600"/>
        </a:hlink>
        <a:folHlink>
          <a:srgbClr val="FF6600"/>
        </a:folHlink>
      </a:clrScheme>
      <a:clrMap bg1="lt1" tx1="dk1" bg2="lt2" tx2="dk2" accent1="accent1" accent2="accent2" accent3="accent3" accent4="accent4" accent5="accent5" accent6="accent6" hlink="hlink" folHlink="folHlink"/>
    </a:extraClrScheme>
    <a:extraClrScheme>
      <a:clrScheme name="1_Blank Presentation 13">
        <a:dk1>
          <a:srgbClr val="000000"/>
        </a:dk1>
        <a:lt1>
          <a:srgbClr val="EEF2F5"/>
        </a:lt1>
        <a:dk2>
          <a:srgbClr val="000000"/>
        </a:dk2>
        <a:lt2>
          <a:srgbClr val="808080"/>
        </a:lt2>
        <a:accent1>
          <a:srgbClr val="FF6600"/>
        </a:accent1>
        <a:accent2>
          <a:srgbClr val="003B5C"/>
        </a:accent2>
        <a:accent3>
          <a:srgbClr val="F5F7F9"/>
        </a:accent3>
        <a:accent4>
          <a:srgbClr val="000000"/>
        </a:accent4>
        <a:accent5>
          <a:srgbClr val="FFB8AA"/>
        </a:accent5>
        <a:accent6>
          <a:srgbClr val="003553"/>
        </a:accent6>
        <a:hlink>
          <a:srgbClr val="808080"/>
        </a:hlink>
        <a:folHlink>
          <a:srgbClr val="FFC864"/>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1_Blank Presentation">
  <a:themeElements>
    <a:clrScheme name="1_Blank Presentation 13">
      <a:dk1>
        <a:srgbClr val="000000"/>
      </a:dk1>
      <a:lt1>
        <a:srgbClr val="EEF2F5"/>
      </a:lt1>
      <a:dk2>
        <a:srgbClr val="000000"/>
      </a:dk2>
      <a:lt2>
        <a:srgbClr val="808080"/>
      </a:lt2>
      <a:accent1>
        <a:srgbClr val="FF6600"/>
      </a:accent1>
      <a:accent2>
        <a:srgbClr val="003B5C"/>
      </a:accent2>
      <a:accent3>
        <a:srgbClr val="F5F7F9"/>
      </a:accent3>
      <a:accent4>
        <a:srgbClr val="000000"/>
      </a:accent4>
      <a:accent5>
        <a:srgbClr val="FFB8AA"/>
      </a:accent5>
      <a:accent6>
        <a:srgbClr val="003553"/>
      </a:accent6>
      <a:hlink>
        <a:srgbClr val="808080"/>
      </a:hlink>
      <a:folHlink>
        <a:srgbClr val="FFC864"/>
      </a:folHlink>
    </a:clrScheme>
    <a:fontScheme name="1_Blank Presentatio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1_Blank Presentation 8">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FFCC00"/>
        </a:hlink>
        <a:folHlink>
          <a:srgbClr val="FFCC00"/>
        </a:folHlink>
      </a:clrScheme>
      <a:clrMap bg1="lt1" tx1="dk1" bg2="lt2" tx2="dk2" accent1="accent1" accent2="accent2" accent3="accent3" accent4="accent4" accent5="accent5" accent6="accent6" hlink="hlink" folHlink="folHlink"/>
    </a:extraClrScheme>
    <a:extraClrScheme>
      <a:clrScheme name="1_Blank Presentation 9">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99CCFF"/>
        </a:hlink>
        <a:folHlink>
          <a:srgbClr val="99CCFF"/>
        </a:folHlink>
      </a:clrScheme>
      <a:clrMap bg1="lt1" tx1="dk1" bg2="lt2" tx2="dk2" accent1="accent1" accent2="accent2" accent3="accent3" accent4="accent4" accent5="accent5" accent6="accent6" hlink="hlink" folHlink="folHlink"/>
    </a:extraClrScheme>
    <a:extraClrScheme>
      <a:clrScheme name="1_Blank Presentation 10">
        <a:dk1>
          <a:srgbClr val="000000"/>
        </a:dk1>
        <a:lt1>
          <a:srgbClr val="FFFFFF"/>
        </a:lt1>
        <a:dk2>
          <a:srgbClr val="000000"/>
        </a:dk2>
        <a:lt2>
          <a:srgbClr val="808080"/>
        </a:lt2>
        <a:accent1>
          <a:srgbClr val="FF6600"/>
        </a:accent1>
        <a:accent2>
          <a:srgbClr val="3333CC"/>
        </a:accent2>
        <a:accent3>
          <a:srgbClr val="FFFFFF"/>
        </a:accent3>
        <a:accent4>
          <a:srgbClr val="000000"/>
        </a:accent4>
        <a:accent5>
          <a:srgbClr val="FFB8AA"/>
        </a:accent5>
        <a:accent6>
          <a:srgbClr val="2D2DB9"/>
        </a:accent6>
        <a:hlink>
          <a:srgbClr val="99CCFF"/>
        </a:hlink>
        <a:folHlink>
          <a:srgbClr val="99CCFF"/>
        </a:folHlink>
      </a:clrScheme>
      <a:clrMap bg1="lt1" tx1="dk1" bg2="lt2" tx2="dk2" accent1="accent1" accent2="accent2" accent3="accent3" accent4="accent4" accent5="accent5" accent6="accent6" hlink="hlink" folHlink="folHlink"/>
    </a:extraClrScheme>
    <a:extraClrScheme>
      <a:clrScheme name="1_Blank Presentation 11">
        <a:dk1>
          <a:srgbClr val="000000"/>
        </a:dk1>
        <a:lt1>
          <a:srgbClr val="FFFFFF"/>
        </a:lt1>
        <a:dk2>
          <a:srgbClr val="000000"/>
        </a:dk2>
        <a:lt2>
          <a:srgbClr val="808080"/>
        </a:lt2>
        <a:accent1>
          <a:srgbClr val="FF6600"/>
        </a:accent1>
        <a:accent2>
          <a:srgbClr val="FF6600"/>
        </a:accent2>
        <a:accent3>
          <a:srgbClr val="FFFFFF"/>
        </a:accent3>
        <a:accent4>
          <a:srgbClr val="000000"/>
        </a:accent4>
        <a:accent5>
          <a:srgbClr val="FFB8AA"/>
        </a:accent5>
        <a:accent6>
          <a:srgbClr val="E75C00"/>
        </a:accent6>
        <a:hlink>
          <a:srgbClr val="99CCFF"/>
        </a:hlink>
        <a:folHlink>
          <a:srgbClr val="99CCFF"/>
        </a:folHlink>
      </a:clrScheme>
      <a:clrMap bg1="lt1" tx1="dk1" bg2="lt2" tx2="dk2" accent1="accent1" accent2="accent2" accent3="accent3" accent4="accent4" accent5="accent5" accent6="accent6" hlink="hlink" folHlink="folHlink"/>
    </a:extraClrScheme>
    <a:extraClrScheme>
      <a:clrScheme name="1_Blank Presentation 12">
        <a:dk1>
          <a:srgbClr val="000000"/>
        </a:dk1>
        <a:lt1>
          <a:srgbClr val="EEF2F5"/>
        </a:lt1>
        <a:dk2>
          <a:srgbClr val="000000"/>
        </a:dk2>
        <a:lt2>
          <a:srgbClr val="808080"/>
        </a:lt2>
        <a:accent1>
          <a:srgbClr val="FF6600"/>
        </a:accent1>
        <a:accent2>
          <a:srgbClr val="FF6600"/>
        </a:accent2>
        <a:accent3>
          <a:srgbClr val="F5F7F9"/>
        </a:accent3>
        <a:accent4>
          <a:srgbClr val="000000"/>
        </a:accent4>
        <a:accent5>
          <a:srgbClr val="FFB8AA"/>
        </a:accent5>
        <a:accent6>
          <a:srgbClr val="E75C00"/>
        </a:accent6>
        <a:hlink>
          <a:srgbClr val="FF6600"/>
        </a:hlink>
        <a:folHlink>
          <a:srgbClr val="FF6600"/>
        </a:folHlink>
      </a:clrScheme>
      <a:clrMap bg1="lt1" tx1="dk1" bg2="lt2" tx2="dk2" accent1="accent1" accent2="accent2" accent3="accent3" accent4="accent4" accent5="accent5" accent6="accent6" hlink="hlink" folHlink="folHlink"/>
    </a:extraClrScheme>
    <a:extraClrScheme>
      <a:clrScheme name="1_Blank Presentation 13">
        <a:dk1>
          <a:srgbClr val="000000"/>
        </a:dk1>
        <a:lt1>
          <a:srgbClr val="EEF2F5"/>
        </a:lt1>
        <a:dk2>
          <a:srgbClr val="000000"/>
        </a:dk2>
        <a:lt2>
          <a:srgbClr val="808080"/>
        </a:lt2>
        <a:accent1>
          <a:srgbClr val="FF6600"/>
        </a:accent1>
        <a:accent2>
          <a:srgbClr val="003B5C"/>
        </a:accent2>
        <a:accent3>
          <a:srgbClr val="F5F7F9"/>
        </a:accent3>
        <a:accent4>
          <a:srgbClr val="000000"/>
        </a:accent4>
        <a:accent5>
          <a:srgbClr val="FFB8AA"/>
        </a:accent5>
        <a:accent6>
          <a:srgbClr val="003553"/>
        </a:accent6>
        <a:hlink>
          <a:srgbClr val="808080"/>
        </a:hlink>
        <a:folHlink>
          <a:srgbClr val="FFC864"/>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TotalTime>
  <Words>569</Words>
  <Application>Microsoft Office PowerPoint</Application>
  <PresentationFormat>On-screen Show (4:3)</PresentationFormat>
  <Paragraphs>40</Paragraphs>
  <Slides>6</Slides>
  <Notes>0</Notes>
  <HiddenSlides>0</HiddenSlides>
  <MMClips>0</MMClips>
  <ScaleCrop>false</ScaleCrop>
  <HeadingPairs>
    <vt:vector size="8" baseType="variant">
      <vt:variant>
        <vt:lpstr>Fonts Used</vt:lpstr>
      </vt:variant>
      <vt:variant>
        <vt:i4>4</vt:i4>
      </vt:variant>
      <vt:variant>
        <vt:lpstr>Theme</vt:lpstr>
      </vt:variant>
      <vt:variant>
        <vt:i4>7</vt:i4>
      </vt:variant>
      <vt:variant>
        <vt:lpstr>Embedded OLE Servers</vt:lpstr>
      </vt:variant>
      <vt:variant>
        <vt:i4>2</vt:i4>
      </vt:variant>
      <vt:variant>
        <vt:lpstr>Slide Titles</vt:lpstr>
      </vt:variant>
      <vt:variant>
        <vt:i4>6</vt:i4>
      </vt:variant>
    </vt:vector>
  </HeadingPairs>
  <TitlesOfParts>
    <vt:vector size="19" baseType="lpstr">
      <vt:lpstr>Arial</vt:lpstr>
      <vt:lpstr>Arial</vt:lpstr>
      <vt:lpstr>Tahoma</vt:lpstr>
      <vt:lpstr>Calibri</vt:lpstr>
      <vt:lpstr>Default Design</vt:lpstr>
      <vt:lpstr>1_Blank Presentation</vt:lpstr>
      <vt:lpstr>Blank Presentation</vt:lpstr>
      <vt:lpstr>1_Blank Presentation</vt:lpstr>
      <vt:lpstr>1_Blank Presentation</vt:lpstr>
      <vt:lpstr>1_Blank Presentation</vt:lpstr>
      <vt:lpstr>1_Blank Presentation</vt:lpstr>
      <vt:lpstr>Microsoft Excel Chart</vt:lpstr>
      <vt:lpstr>Microsoft Office Excel Chart</vt:lpstr>
      <vt:lpstr>National Health Expenditures per Capita, 1960-2010</vt:lpstr>
      <vt:lpstr>PowerPoint Presentation</vt:lpstr>
      <vt:lpstr>Average Annual Growth Rates for Health Spending and GDP Per Capita</vt:lpstr>
      <vt:lpstr>Putting Off Care Because of Cost</vt:lpstr>
      <vt:lpstr>Per Capita Total Current Health Care Expenditures, U.S. and Selected Countries, 2010</vt:lpstr>
      <vt:lpstr>Average Annual Worker  and Employer Contributions to Premiums and Total Premiums for Family Coverage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David Rousseau</dc:creator>
  <cp:lastModifiedBy>David Rousseau</cp:lastModifiedBy>
  <cp:revision>7</cp:revision>
  <dcterms:created xsi:type="dcterms:W3CDTF">2004-06-10T11:54:09Z</dcterms:created>
  <dcterms:modified xsi:type="dcterms:W3CDTF">2013-04-16T00:38:33Z</dcterms:modified>
</cp:coreProperties>
</file>