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/>
                </a:solidFill>
              </a:defRPr>
            </a:pPr>
            <a:r>
              <a:rPr lang="en-US" sz="1800" dirty="0" smtClean="0">
                <a:solidFill>
                  <a:schemeClr val="accent1"/>
                </a:solidFill>
              </a:rPr>
              <a:t>Distribution of Seniors with Medicaid, by Age and Sex, 2009</a:t>
            </a:r>
            <a:endParaRPr lang="en-US" sz="1800" dirty="0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 and older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0.63</c:v>
                </c:pt>
                <c:pt idx="1">
                  <c:v>0.69</c:v>
                </c:pt>
                <c:pt idx="2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65 to 74</c:v>
                </c:pt>
                <c:pt idx="1">
                  <c:v>75 to 84</c:v>
                </c:pt>
                <c:pt idx="2">
                  <c:v>85 and older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0.37</c:v>
                </c:pt>
                <c:pt idx="1">
                  <c:v>0.31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31374208"/>
        <c:axId val="260408448"/>
      </c:barChart>
      <c:catAx>
        <c:axId val="2313742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/>
                </a:solidFill>
              </a:defRPr>
            </a:pPr>
            <a:endParaRPr lang="en-US"/>
          </a:p>
        </c:txPr>
        <c:crossAx val="260408448"/>
        <c:crosses val="autoZero"/>
        <c:auto val="1"/>
        <c:lblAlgn val="ctr"/>
        <c:lblOffset val="100"/>
        <c:noMultiLvlLbl val="0"/>
      </c:catAx>
      <c:valAx>
        <c:axId val="26040844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3137420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6017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3136690"/>
              </p:ext>
            </p:extLst>
          </p:nvPr>
        </p:nvGraphicFramePr>
        <p:xfrm>
          <a:off x="647699" y="838200"/>
          <a:ext cx="7848601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Kaiser Commission on Medicaid and the Uninsured and Urban Institute analysis of 2009 MSIS data, 2012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Women Comprise the Majority of Seniors on Medicaid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28700" y="56388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Women = 68% of the 6.1 million Medicaid beneficiaries 65 and </a:t>
            </a:r>
            <a:r>
              <a:rPr lang="en-US" b="1" dirty="0" smtClean="0">
                <a:solidFill>
                  <a:schemeClr val="accent1"/>
                </a:solidFill>
                <a:cs typeface="Meta Offc Pro"/>
              </a:rPr>
              <a:t>older</a:t>
            </a:r>
            <a:endParaRPr lang="en-US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14855687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Women Comprise the Majority of Seniors on Medicaid 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Comprise the Majority of Seniors on Medicaid </dc:title>
  <dc:creator>Adara Beamesderfer</dc:creator>
  <cp:lastModifiedBy>Adara Beamesderfer</cp:lastModifiedBy>
  <cp:revision>1</cp:revision>
  <dcterms:created xsi:type="dcterms:W3CDTF">2013-02-19T23:13:51Z</dcterms:created>
  <dcterms:modified xsi:type="dcterms:W3CDTF">2013-02-19T23:13:51Z</dcterms:modified>
</cp:coreProperties>
</file>