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accent1"/>
                </a:solidFill>
              </a:defRPr>
            </a:pPr>
            <a:r>
              <a:rPr lang="en-US" dirty="0" smtClean="0">
                <a:solidFill>
                  <a:schemeClr val="accent1"/>
                </a:solidFill>
              </a:rPr>
              <a:t>Gender Distribution of Adults Enrolled in Medicaid, </a:t>
            </a:r>
          </a:p>
          <a:p>
            <a:pPr>
              <a:defRPr>
                <a:solidFill>
                  <a:schemeClr val="accent1"/>
                </a:solidFill>
              </a:defRPr>
            </a:pPr>
            <a:r>
              <a:rPr lang="en-US" dirty="0" smtClean="0">
                <a:solidFill>
                  <a:schemeClr val="accent1"/>
                </a:solidFill>
              </a:rPr>
              <a:t>by Age Group, 2009</a:t>
            </a:r>
            <a:endParaRPr lang="en-US" dirty="0">
              <a:solidFill>
                <a:schemeClr val="accent1"/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559177888022679E-2"/>
          <c:y val="0.27865883241867495"/>
          <c:w val="0.84124734231041809"/>
          <c:h val="0.6148427185238208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18 to 44</c:v>
                </c:pt>
                <c:pt idx="1">
                  <c:v>45 to 64</c:v>
                </c:pt>
                <c:pt idx="2">
                  <c:v>65 and older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0.72</c:v>
                </c:pt>
                <c:pt idx="1">
                  <c:v>0.56999999999999995</c:v>
                </c:pt>
                <c:pt idx="2">
                  <c:v>0.68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18 to 44</c:v>
                </c:pt>
                <c:pt idx="1">
                  <c:v>45 to 64</c:v>
                </c:pt>
                <c:pt idx="2">
                  <c:v>65 and older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0.28000000000000003</c:v>
                </c:pt>
                <c:pt idx="1">
                  <c:v>0.43</c:v>
                </c:pt>
                <c:pt idx="2">
                  <c:v>0.32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56206336"/>
        <c:axId val="256207872"/>
      </c:barChart>
      <c:catAx>
        <c:axId val="25620633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chemeClr val="accent1"/>
                </a:solidFill>
              </a:defRPr>
            </a:pPr>
            <a:endParaRPr lang="en-US"/>
          </a:p>
        </c:txPr>
        <c:crossAx val="256207872"/>
        <c:crosses val="autoZero"/>
        <c:auto val="1"/>
        <c:lblAlgn val="ctr"/>
        <c:lblOffset val="100"/>
        <c:noMultiLvlLbl val="0"/>
      </c:catAx>
      <c:valAx>
        <c:axId val="25620787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25620633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83130576962783964"/>
          <c:y val="0.37744949494949492"/>
          <c:w val="0.16869423037216025"/>
          <c:h val="0.1815123677722103"/>
        </c:manualLayout>
      </c:layout>
      <c:overlay val="0"/>
      <c:txPr>
        <a:bodyPr/>
        <a:lstStyle/>
        <a:p>
          <a:pPr>
            <a:defRPr>
              <a:solidFill>
                <a:schemeClr val="accent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89671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3390515"/>
              </p:ext>
            </p:extLst>
          </p:nvPr>
        </p:nvGraphicFramePr>
        <p:xfrm>
          <a:off x="381000" y="10668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NOTE:  </a:t>
            </a:r>
            <a:r>
              <a:rPr lang="en-US" dirty="0">
                <a:solidFill>
                  <a:schemeClr val="accent1"/>
                </a:solidFill>
              </a:rPr>
              <a:t>Includes women on Medicaid ages 18 and older. 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SOURCE: </a:t>
            </a:r>
            <a:r>
              <a:rPr lang="en-US" dirty="0">
                <a:solidFill>
                  <a:schemeClr val="accent1"/>
                </a:solidFill>
              </a:rPr>
              <a:t>Kaiser Commission on Medicaid and the Uninsured and Urban Institute analysis of 2009 MSIS</a:t>
            </a:r>
            <a:r>
              <a:rPr lang="en-US" dirty="0" smtClean="0">
                <a:solidFill>
                  <a:schemeClr val="accent1"/>
                </a:solidFill>
              </a:rPr>
              <a:t>.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Women Comprise the Majority of Medicaid Enrollees Across Every Age Group</a:t>
            </a:r>
          </a:p>
        </p:txBody>
      </p:sp>
    </p:spTree>
    <p:extLst>
      <p:ext uri="{BB962C8B-B14F-4D97-AF65-F5344CB8AC3E}">
        <p14:creationId xmlns:p14="http://schemas.microsoft.com/office/powerpoint/2010/main" val="199538711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Women Comprise the Majority of Medicaid Enrollees Across Every Age Group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 Comprise the Majority of Medicaid Enrollees Across Every Age Group</dc:title>
  <dc:creator>Adara Beamesderfer</dc:creator>
  <cp:lastModifiedBy>Adara Beamesderfer</cp:lastModifiedBy>
  <cp:revision>1</cp:revision>
  <dcterms:created xsi:type="dcterms:W3CDTF">2013-02-19T23:13:59Z</dcterms:created>
  <dcterms:modified xsi:type="dcterms:W3CDTF">2013-02-19T23:13:59Z</dcterms:modified>
</cp:coreProperties>
</file>