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.25221943847928102"/>
          <c:w val="0.96881644223954644"/>
          <c:h val="0.634775113338105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Citizen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Adults</c:v>
                </c:pt>
                <c:pt idx="1">
                  <c:v>Children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0.20214096031341075</c:v>
                </c:pt>
                <c:pt idx="1">
                  <c:v>0.18713407103967775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Non-Citizen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Adults</c:v>
                </c:pt>
                <c:pt idx="1">
                  <c:v>Children</c:v>
                </c:pt>
              </c:strCache>
            </c:strRef>
          </c:cat>
          <c:val>
            <c:numRef>
              <c:f>Sheet1!$B$3:$C$3</c:f>
              <c:numCache>
                <c:formatCode>0%</c:formatCode>
                <c:ptCount val="2"/>
                <c:pt idx="0">
                  <c:v>0.13759417842324037</c:v>
                </c:pt>
                <c:pt idx="1">
                  <c:v>0.11431452720587366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axId val="166254848"/>
        <c:axId val="166260736"/>
      </c:barChart>
      <c:catAx>
        <c:axId val="166254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166260736"/>
        <c:crosses val="autoZero"/>
        <c:auto val="1"/>
        <c:lblAlgn val="ctr"/>
        <c:lblOffset val="100"/>
        <c:noMultiLvlLbl val="0"/>
      </c:catAx>
      <c:valAx>
        <c:axId val="1662607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662548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4563156749275936"/>
          <c:y val="8.3333333333333329E-2"/>
          <c:w val="0.32007622895472582"/>
          <c:h val="7.2926509186351712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6838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429281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91440" y="6233160"/>
            <a:ext cx="8321040" cy="548640"/>
          </a:xfrm>
        </p:spPr>
        <p:txBody>
          <a:bodyPr/>
          <a:lstStyle/>
          <a:p>
            <a:r>
              <a:rPr lang="en-US" dirty="0" smtClean="0"/>
              <a:t>SOURCE: </a:t>
            </a:r>
            <a:r>
              <a:rPr lang="en-US" dirty="0" err="1"/>
              <a:t>KCMU</a:t>
            </a:r>
            <a:r>
              <a:rPr lang="en-US" dirty="0"/>
              <a:t> analysis of </a:t>
            </a:r>
            <a:r>
              <a:rPr lang="en-US" dirty="0" smtClean="0"/>
              <a:t>2011 </a:t>
            </a:r>
            <a:r>
              <a:rPr lang="en-US" dirty="0" err="1" smtClean="0"/>
              <a:t>NHIS</a:t>
            </a:r>
            <a:r>
              <a:rPr lang="en-US" dirty="0" smtClean="0"/>
              <a:t> </a:t>
            </a:r>
            <a:r>
              <a:rPr lang="en-US" dirty="0"/>
              <a:t>data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800" dirty="0"/>
              <a:t>Percent of Adults and Children with an Emergency Room Visit in the Past </a:t>
            </a:r>
            <a:r>
              <a:rPr lang="en-US" sz="2800" dirty="0" smtClean="0"/>
              <a:t>Year</a:t>
            </a:r>
            <a:r>
              <a:rPr lang="en-US" sz="2800" dirty="0"/>
              <a:t> </a:t>
            </a:r>
            <a:r>
              <a:rPr lang="en-US" sz="2800" dirty="0" smtClean="0"/>
              <a:t>by Citizenship Status, 2011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60314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(Age 19-64)</a:t>
            </a:r>
            <a:endParaRPr lang="en-US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1600" y="6019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(Age 0-18)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98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Percent of Adults and Children with an Emergency Room Visit in the Past Year by Citizenship Status,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of Adults and Children with an Emergency Room Visit in the Past Year by Citizenship Status, 2011</dc:title>
  <dc:creator>Jamie Firth</dc:creator>
  <cp:lastModifiedBy>Jamie Firth</cp:lastModifiedBy>
  <cp:revision>1</cp:revision>
  <dcterms:created xsi:type="dcterms:W3CDTF">2013-03-15T22:18:58Z</dcterms:created>
  <dcterms:modified xsi:type="dcterms:W3CDTF">2013-03-15T22:19:01Z</dcterms:modified>
</cp:coreProperties>
</file>