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Spending Growth 2000-2009</c:v>
                </c:pt>
              </c:strCache>
            </c:strRef>
          </c:tx>
          <c:spPr>
            <a:ln w="12700"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 w="12700">
                <a:solidFill>
                  <a:schemeClr val="accent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 w="12700">
                <a:solidFill>
                  <a:schemeClr val="accent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 w="12700">
                <a:solidFill>
                  <a:schemeClr val="accent1"/>
                </a:solidFill>
              </a:ln>
            </c:spPr>
          </c:dPt>
          <c:dLbls>
            <c:numFmt formatCode="0.0%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Medicaid LTC Per Capita</c:v>
                </c:pt>
                <c:pt idx="1">
                  <c:v>Total Medicaid Per Capita</c:v>
                </c:pt>
                <c:pt idx="2">
                  <c:v>Medicaid Acute Care Per Capita</c:v>
                </c:pt>
                <c:pt idx="3">
                  <c:v>NHE Per Capita</c:v>
                </c:pt>
                <c:pt idx="4">
                  <c:v>Monthly Premiums for Employer Sponsored Coverage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0.03</c:v>
                </c:pt>
                <c:pt idx="1">
                  <c:v>4.5999999999999999E-2</c:v>
                </c:pt>
                <c:pt idx="2">
                  <c:v>5.6000000000000001E-2</c:v>
                </c:pt>
                <c:pt idx="3" formatCode="0.0%">
                  <c:v>5.8999999999999997E-2</c:v>
                </c:pt>
                <c:pt idx="4" formatCode="0.0%">
                  <c:v>7.7200000000000005E-2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65"/>
        <c:axId val="110376832"/>
        <c:axId val="110378368"/>
      </c:barChart>
      <c:catAx>
        <c:axId val="11037683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accent1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110378368"/>
        <c:crosses val="autoZero"/>
        <c:auto val="1"/>
        <c:lblAlgn val="ctr"/>
        <c:lblOffset val="100"/>
        <c:noMultiLvlLbl val="0"/>
      </c:catAx>
      <c:valAx>
        <c:axId val="1103783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0376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BBF04-9276-48EA-9AC8-F07210FD56D2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19371-8A0B-435A-814F-CFCEC0C43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7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1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7836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358245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Urban Institute, 2010. Estimates based on data from Medicaid Financial Management Reports (HCFA/CMS Form 64), Medicaid Statistical Information System (MSIS), and KCMU/HMA enrollment data. Expenditures exclude prescription drug spending for dual </a:t>
            </a:r>
            <a:r>
              <a:rPr lang="en-US" dirty="0" smtClean="0"/>
              <a:t>eligible </a:t>
            </a:r>
            <a:r>
              <a:rPr lang="en-US" dirty="0" err="1" smtClean="0"/>
              <a:t>benficiaries</a:t>
            </a:r>
            <a:r>
              <a:rPr lang="en-US" dirty="0" smtClean="0"/>
              <a:t> </a:t>
            </a:r>
            <a:r>
              <a:rPr lang="en-US" dirty="0"/>
              <a:t>to remove the effect of their transition to Medicare Part D in 2006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Medicaid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Spending Growth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P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er Enrollee Has Been Slower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than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Growth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in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Private Health Spending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6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Spending Growth Per Enrollee Has Been Slower than Growth in Private Health Spending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Spending Growth Per Enrollee Has Been Slower than Growth in Private Health Spending</dc:title>
  <dc:creator>Evonne Young</dc:creator>
  <cp:lastModifiedBy>Sam Ross</cp:lastModifiedBy>
  <cp:revision>2</cp:revision>
  <dcterms:created xsi:type="dcterms:W3CDTF">2013-03-13T19:54:01Z</dcterms:created>
  <dcterms:modified xsi:type="dcterms:W3CDTF">2013-03-13T20:30:26Z</dcterms:modified>
</cp:coreProperties>
</file>